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9" r:id="rId5"/>
    <p:sldId id="260" r:id="rId6"/>
    <p:sldId id="261" r:id="rId7"/>
    <p:sldId id="263" r:id="rId8"/>
    <p:sldId id="273" r:id="rId9"/>
    <p:sldId id="264" r:id="rId10"/>
    <p:sldId id="265" r:id="rId11"/>
    <p:sldId id="266" r:id="rId12"/>
    <p:sldId id="267" r:id="rId13"/>
    <p:sldId id="268" r:id="rId14"/>
    <p:sldId id="276"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s Degenaar" initials="LD" lastIdx="1" clrIdx="0">
    <p:extLst>
      <p:ext uri="{19B8F6BF-5375-455C-9EA6-DF929625EA0E}">
        <p15:presenceInfo xmlns:p15="http://schemas.microsoft.com/office/powerpoint/2012/main" userId="55e41d7fc6dcbc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28-11-2020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4439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28-11-2020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2604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28-11-2020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12479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2E35AAE8-4559-4E52-8A07-043BECE441AF}" type="datetimeFigureOut">
              <a:rPr lang="nl-NL" smtClean="0"/>
              <a:t>28-11-2020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539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5AAE8-4559-4E52-8A07-043BECE441AF}" type="datetimeFigureOut">
              <a:rPr lang="nl-NL" smtClean="0"/>
              <a:t>28-11-2020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76026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2E35AAE8-4559-4E52-8A07-043BECE441AF}" type="datetimeFigureOut">
              <a:rPr lang="nl-NL" smtClean="0"/>
              <a:t>28-11-2020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16940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2E35AAE8-4559-4E52-8A07-043BECE441AF}" type="datetimeFigureOut">
              <a:rPr lang="nl-NL" smtClean="0"/>
              <a:t>28-11-2020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8338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2E35AAE8-4559-4E52-8A07-043BECE441AF}" type="datetimeFigureOut">
              <a:rPr lang="nl-NL" smtClean="0"/>
              <a:t>28-11-2020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389433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5AAE8-4559-4E52-8A07-043BECE441AF}" type="datetimeFigureOut">
              <a:rPr lang="nl-NL" smtClean="0"/>
              <a:t>28-11-2020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32378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5AAE8-4559-4E52-8A07-043BECE441AF}" type="datetimeFigureOut">
              <a:rPr lang="nl-NL" smtClean="0"/>
              <a:t>28-11-2020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401248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5AAE8-4559-4E52-8A07-043BECE441AF}" type="datetimeFigureOut">
              <a:rPr lang="nl-NL" smtClean="0"/>
              <a:t>28-11-2020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0762422-E815-4250-BEC0-65E80CAE9597}" type="slidenum">
              <a:rPr lang="nl-NL" smtClean="0"/>
              <a:t>‹nr.›</a:t>
            </a:fld>
            <a:endParaRPr lang="nl-NL"/>
          </a:p>
        </p:txBody>
      </p:sp>
    </p:spTree>
    <p:extLst>
      <p:ext uri="{BB962C8B-B14F-4D97-AF65-F5344CB8AC3E}">
        <p14:creationId xmlns:p14="http://schemas.microsoft.com/office/powerpoint/2010/main" val="45777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5AAE8-4559-4E52-8A07-043BECE441AF}" type="datetimeFigureOut">
              <a:rPr lang="nl-NL" smtClean="0"/>
              <a:t>28-11-2020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62422-E815-4250-BEC0-65E80CAE9597}" type="slidenum">
              <a:rPr lang="nl-NL" smtClean="0"/>
              <a:t>‹nr.›</a:t>
            </a:fld>
            <a:endParaRPr lang="nl-NL"/>
          </a:p>
        </p:txBody>
      </p:sp>
    </p:spTree>
    <p:extLst>
      <p:ext uri="{BB962C8B-B14F-4D97-AF65-F5344CB8AC3E}">
        <p14:creationId xmlns:p14="http://schemas.microsoft.com/office/powerpoint/2010/main" val="278777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enpc.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info@enpc.n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a:p>
        </p:txBody>
      </p:sp>
      <p:sp>
        <p:nvSpPr>
          <p:cNvPr id="3" name="Subtitle 2"/>
          <p:cNvSpPr>
            <a:spLocks noGrp="1"/>
          </p:cNvSpPr>
          <p:nvPr>
            <p:ph type="subTitle" idx="1"/>
          </p:nvPr>
        </p:nvSpPr>
        <p:spPr/>
        <p:txBody>
          <a:bodyPr/>
          <a:lstStyle/>
          <a:p>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p:cNvSpPr txBox="1"/>
          <p:nvPr/>
        </p:nvSpPr>
        <p:spPr>
          <a:xfrm>
            <a:off x="3293582" y="4380379"/>
            <a:ext cx="5604836" cy="1938992"/>
          </a:xfrm>
          <a:prstGeom prst="rect">
            <a:avLst/>
          </a:prstGeom>
          <a:noFill/>
        </p:spPr>
        <p:txBody>
          <a:bodyPr wrap="square" rtlCol="0">
            <a:spAutoFit/>
          </a:bodyPr>
          <a:lstStyle/>
          <a:p>
            <a:pPr algn="ctr"/>
            <a:r>
              <a:rPr lang="en-US" sz="4000" dirty="0">
                <a:solidFill>
                  <a:schemeClr val="bg1"/>
                </a:solidFill>
              </a:rPr>
              <a:t>COVID 19 Protocol </a:t>
            </a:r>
          </a:p>
          <a:p>
            <a:pPr algn="ctr"/>
            <a:r>
              <a:rPr lang="en-US" sz="4000" dirty="0">
                <a:solidFill>
                  <a:schemeClr val="bg1"/>
                </a:solidFill>
              </a:rPr>
              <a:t>Versie 4.0 </a:t>
            </a:r>
            <a:r>
              <a:rPr lang="nl-NL" sz="4000" dirty="0">
                <a:solidFill>
                  <a:schemeClr val="bg1"/>
                </a:solidFill>
              </a:rPr>
              <a:t>– 26 november 2020</a:t>
            </a:r>
          </a:p>
        </p:txBody>
      </p:sp>
    </p:spTree>
    <p:extLst>
      <p:ext uri="{BB962C8B-B14F-4D97-AF65-F5344CB8AC3E}">
        <p14:creationId xmlns:p14="http://schemas.microsoft.com/office/powerpoint/2010/main" val="283783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Sportspringers</a:t>
            </a:r>
            <a:endParaRPr lang="nl-NL" dirty="0"/>
          </a:p>
        </p:txBody>
      </p:sp>
      <p:sp>
        <p:nvSpPr>
          <p:cNvPr id="3" name="Content Placeholder 2"/>
          <p:cNvSpPr>
            <a:spLocks noGrp="1"/>
          </p:cNvSpPr>
          <p:nvPr>
            <p:ph idx="1"/>
          </p:nvPr>
        </p:nvSpPr>
        <p:spPr/>
        <p:txBody>
          <a:bodyPr>
            <a:normAutofit lnSpcReduction="10000"/>
          </a:bodyPr>
          <a:lstStyle/>
          <a:p>
            <a:endParaRPr lang="nl-NL" dirty="0">
              <a:effectLst/>
            </a:endParaRPr>
          </a:p>
          <a:p>
            <a:pPr lvl="1">
              <a:lnSpc>
                <a:spcPct val="150000"/>
              </a:lnSpc>
            </a:pPr>
            <a:r>
              <a:rPr lang="nl-NL" dirty="0"/>
              <a:t>RIVM richtlijnen en KNVVL Protocol Handhaven</a:t>
            </a:r>
          </a:p>
          <a:p>
            <a:pPr lvl="1">
              <a:lnSpc>
                <a:spcPct val="150000"/>
              </a:lnSpc>
            </a:pPr>
            <a:r>
              <a:rPr lang="nl-NL" dirty="0"/>
              <a:t>Vooraf aanmelden </a:t>
            </a:r>
            <a:r>
              <a:rPr lang="nl-NL" u="sng" dirty="0"/>
              <a:t>verplicht</a:t>
            </a:r>
            <a:r>
              <a:rPr lang="nl-NL" dirty="0"/>
              <a:t> middels aanmeld link</a:t>
            </a:r>
          </a:p>
          <a:p>
            <a:pPr lvl="1">
              <a:lnSpc>
                <a:spcPct val="150000"/>
              </a:lnSpc>
            </a:pPr>
            <a:r>
              <a:rPr lang="nl-NL" dirty="0"/>
              <a:t>Gezichtsbedekking in het vliegtuig is </a:t>
            </a:r>
            <a:r>
              <a:rPr lang="nl-NL" b="1" u="sng" dirty="0"/>
              <a:t>verplicht</a:t>
            </a:r>
          </a:p>
          <a:p>
            <a:pPr lvl="1">
              <a:lnSpc>
                <a:spcPct val="150000"/>
              </a:lnSpc>
            </a:pPr>
            <a:r>
              <a:rPr lang="nl-NL" dirty="0">
                <a:solidFill>
                  <a:srgbClr val="FF0000"/>
                </a:solidFill>
              </a:rPr>
              <a:t>Zoveel mogelijk thuis al omkleden en spullen gelijk in de hangaar te leggen om toegang tot de omgeving van het clubhuis te minimaliseren. Het clubhuis is (m.u.v. toiletten) alleen nog toegankelijk voor kader van dienst.</a:t>
            </a:r>
          </a:p>
          <a:p>
            <a:pPr lvl="1">
              <a:lnSpc>
                <a:spcPct val="150000"/>
              </a:lnSpc>
            </a:pPr>
            <a:r>
              <a:rPr lang="nl-NL" dirty="0"/>
              <a:t>Zorg voor voldoende saldo op je account vóórafgaand aan de </a:t>
            </a:r>
            <a:r>
              <a:rPr lang="nl-NL" dirty="0" err="1"/>
              <a:t>springdag</a:t>
            </a:r>
            <a:endParaRPr lang="nl-NL" dirty="0"/>
          </a:p>
          <a:p>
            <a:endParaRPr lang="nl-NL" dirty="0"/>
          </a:p>
        </p:txBody>
      </p:sp>
    </p:spTree>
    <p:extLst>
      <p:ext uri="{BB962C8B-B14F-4D97-AF65-F5344CB8AC3E}">
        <p14:creationId xmlns:p14="http://schemas.microsoft.com/office/powerpoint/2010/main" val="119520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Tandems</a:t>
            </a:r>
            <a:endParaRPr lang="nl-NL" dirty="0"/>
          </a:p>
        </p:txBody>
      </p:sp>
      <p:sp>
        <p:nvSpPr>
          <p:cNvPr id="3" name="Content Placeholder 2"/>
          <p:cNvSpPr>
            <a:spLocks noGrp="1"/>
          </p:cNvSpPr>
          <p:nvPr>
            <p:ph idx="1"/>
          </p:nvPr>
        </p:nvSpPr>
        <p:spPr/>
        <p:txBody>
          <a:bodyPr>
            <a:normAutofit lnSpcReduction="10000"/>
          </a:bodyPr>
          <a:lstStyle/>
          <a:p>
            <a:endParaRPr lang="nl-NL" dirty="0">
              <a:effectLst/>
            </a:endParaRPr>
          </a:p>
          <a:p>
            <a:pPr lvl="1">
              <a:lnSpc>
                <a:spcPct val="150000"/>
              </a:lnSpc>
            </a:pPr>
            <a:r>
              <a:rPr lang="nl-NL" dirty="0"/>
              <a:t>Meldingsinstructies + gezondheidsverklaring worden aangepast</a:t>
            </a:r>
          </a:p>
          <a:p>
            <a:pPr lvl="1">
              <a:lnSpc>
                <a:spcPct val="150000"/>
              </a:lnSpc>
            </a:pPr>
            <a:r>
              <a:rPr lang="en-US" dirty="0" err="1"/>
              <a:t>Tandempassagiers</a:t>
            </a:r>
            <a:r>
              <a:rPr lang="en-US" dirty="0"/>
              <a:t> </a:t>
            </a:r>
            <a:r>
              <a:rPr lang="nl-NL" dirty="0"/>
              <a:t>springen in eigen kleding.</a:t>
            </a:r>
          </a:p>
          <a:p>
            <a:pPr lvl="1">
              <a:lnSpc>
                <a:spcPct val="150000"/>
              </a:lnSpc>
            </a:pPr>
            <a:r>
              <a:rPr lang="nl-NL" dirty="0"/>
              <a:t>Toeschouwers beperken op het vliegveld tot max 2 --&gt; op de DZ geen probleem mits met voldoende tussenruimte opgesteld.</a:t>
            </a:r>
          </a:p>
          <a:p>
            <a:pPr lvl="1">
              <a:lnSpc>
                <a:spcPct val="150000"/>
              </a:lnSpc>
            </a:pPr>
            <a:r>
              <a:rPr lang="nl-NL" dirty="0"/>
              <a:t>Tandemmaster én –passagier dienen vanaf nu wel verplicht mondbescherming te dragen. </a:t>
            </a:r>
          </a:p>
          <a:p>
            <a:pPr lvl="1">
              <a:lnSpc>
                <a:spcPct val="150000"/>
              </a:lnSpc>
            </a:pPr>
            <a:r>
              <a:rPr lang="en-US" dirty="0"/>
              <a:t>Goggles </a:t>
            </a:r>
            <a:r>
              <a:rPr lang="en-US" dirty="0" err="1"/>
              <a:t>ontsmetten</a:t>
            </a:r>
            <a:r>
              <a:rPr lang="en-US" dirty="0"/>
              <a:t> </a:t>
            </a:r>
            <a:r>
              <a:rPr lang="en-US" dirty="0" err="1"/>
              <a:t>na</a:t>
            </a:r>
            <a:r>
              <a:rPr lang="en-US" dirty="0"/>
              <a:t> </a:t>
            </a:r>
            <a:r>
              <a:rPr lang="en-US" dirty="0" err="1"/>
              <a:t>iedere</a:t>
            </a:r>
            <a:r>
              <a:rPr lang="en-US" dirty="0"/>
              <a:t> </a:t>
            </a:r>
            <a:r>
              <a:rPr lang="en-US" dirty="0" err="1"/>
              <a:t>sprong</a:t>
            </a:r>
            <a:endParaRPr lang="nl-NL" dirty="0"/>
          </a:p>
          <a:p>
            <a:endParaRPr lang="nl-NL" dirty="0"/>
          </a:p>
        </p:txBody>
      </p:sp>
    </p:spTree>
    <p:extLst>
      <p:ext uri="{BB962C8B-B14F-4D97-AF65-F5344CB8AC3E}">
        <p14:creationId xmlns:p14="http://schemas.microsoft.com/office/powerpoint/2010/main" val="417469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endParaRPr lang="nl-NL" dirty="0"/>
          </a:p>
        </p:txBody>
      </p:sp>
      <p:sp>
        <p:nvSpPr>
          <p:cNvPr id="3" name="Content Placeholder 2"/>
          <p:cNvSpPr>
            <a:spLocks noGrp="1"/>
          </p:cNvSpPr>
          <p:nvPr>
            <p:ph idx="1"/>
          </p:nvPr>
        </p:nvSpPr>
        <p:spPr/>
        <p:txBody>
          <a:bodyPr/>
          <a:lstStyle/>
          <a:p>
            <a:endParaRPr lang="nl-NL" dirty="0">
              <a:effectLst/>
            </a:endParaRPr>
          </a:p>
          <a:p>
            <a:pPr lvl="1">
              <a:lnSpc>
                <a:spcPct val="150000"/>
              </a:lnSpc>
            </a:pPr>
            <a:r>
              <a:rPr lang="nl-NL" dirty="0"/>
              <a:t>Editing in het clubhuis, maar niet meer dan 1 persoon tegelijkertijd in het videohok</a:t>
            </a:r>
          </a:p>
          <a:p>
            <a:pPr lvl="1">
              <a:lnSpc>
                <a:spcPct val="150000"/>
              </a:lnSpc>
            </a:pPr>
            <a:r>
              <a:rPr lang="nl-NL" dirty="0"/>
              <a:t>1.5 meter afstand bij briefing en na landing</a:t>
            </a:r>
          </a:p>
          <a:p>
            <a:pPr lvl="1">
              <a:lnSpc>
                <a:spcPct val="150000"/>
              </a:lnSpc>
            </a:pPr>
            <a:r>
              <a:rPr lang="nl-NL" dirty="0"/>
              <a:t>Video gelijk meegeven en niet bekijken in het clubhuis (aandachtspunt voor videomensen dat de video er correct op staat!)</a:t>
            </a:r>
          </a:p>
          <a:p>
            <a:endParaRPr lang="nl-NL" dirty="0"/>
          </a:p>
        </p:txBody>
      </p:sp>
    </p:spTree>
    <p:extLst>
      <p:ext uri="{BB962C8B-B14F-4D97-AF65-F5344CB8AC3E}">
        <p14:creationId xmlns:p14="http://schemas.microsoft.com/office/powerpoint/2010/main" val="14305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Overige</a:t>
            </a:r>
            <a:endParaRPr lang="nl-NL" dirty="0"/>
          </a:p>
        </p:txBody>
      </p:sp>
      <p:sp>
        <p:nvSpPr>
          <p:cNvPr id="3" name="Content Placeholder 2"/>
          <p:cNvSpPr>
            <a:spLocks noGrp="1"/>
          </p:cNvSpPr>
          <p:nvPr>
            <p:ph idx="1"/>
          </p:nvPr>
        </p:nvSpPr>
        <p:spPr/>
        <p:txBody>
          <a:bodyPr/>
          <a:lstStyle/>
          <a:p>
            <a:r>
              <a:rPr lang="en-US" dirty="0"/>
              <a:t>Protocol is leidend. </a:t>
            </a:r>
          </a:p>
          <a:p>
            <a:endParaRPr lang="en-US" dirty="0"/>
          </a:p>
          <a:p>
            <a:r>
              <a:rPr lang="en-US" dirty="0" err="1"/>
              <a:t>Houd</a:t>
            </a:r>
            <a:r>
              <a:rPr lang="en-US" dirty="0"/>
              <a:t> je </a:t>
            </a:r>
            <a:r>
              <a:rPr lang="en-US" dirty="0" err="1"/>
              <a:t>je</a:t>
            </a:r>
            <a:r>
              <a:rPr lang="en-US" dirty="0"/>
              <a:t> </a:t>
            </a:r>
            <a:r>
              <a:rPr lang="en-US" dirty="0" err="1"/>
              <a:t>niet</a:t>
            </a:r>
            <a:r>
              <a:rPr lang="en-US" dirty="0"/>
              <a:t> </a:t>
            </a:r>
            <a:r>
              <a:rPr lang="en-US" dirty="0" err="1"/>
              <a:t>aan</a:t>
            </a:r>
            <a:r>
              <a:rPr lang="en-US" dirty="0"/>
              <a:t> de </a:t>
            </a:r>
            <a:r>
              <a:rPr lang="en-US" dirty="0" err="1"/>
              <a:t>maatregelen</a:t>
            </a:r>
            <a:r>
              <a:rPr lang="en-US" dirty="0"/>
              <a:t>, </a:t>
            </a:r>
            <a:r>
              <a:rPr lang="en-US" dirty="0" err="1"/>
              <a:t>dan</a:t>
            </a:r>
            <a:r>
              <a:rPr lang="en-US" dirty="0"/>
              <a:t> word je </a:t>
            </a:r>
            <a:r>
              <a:rPr lang="en-US" dirty="0" err="1"/>
              <a:t>gevraagd</a:t>
            </a:r>
            <a:r>
              <a:rPr lang="en-US" dirty="0"/>
              <a:t> om </a:t>
            </a:r>
            <a:r>
              <a:rPr lang="en-US" dirty="0" err="1"/>
              <a:t>weg</a:t>
            </a:r>
            <a:r>
              <a:rPr lang="en-US" dirty="0"/>
              <a:t> </a:t>
            </a:r>
            <a:r>
              <a:rPr lang="en-US" dirty="0" err="1"/>
              <a:t>te</a:t>
            </a:r>
            <a:r>
              <a:rPr lang="en-US" dirty="0"/>
              <a:t> </a:t>
            </a:r>
            <a:r>
              <a:rPr lang="en-US" dirty="0" err="1"/>
              <a:t>gaan</a:t>
            </a:r>
            <a:r>
              <a:rPr lang="en-US" dirty="0"/>
              <a:t>.</a:t>
            </a:r>
          </a:p>
          <a:p>
            <a:endParaRPr lang="en-US" dirty="0"/>
          </a:p>
          <a:p>
            <a:r>
              <a:rPr lang="en-US" dirty="0" err="1"/>
              <a:t>Voel</a:t>
            </a:r>
            <a:r>
              <a:rPr lang="en-US" dirty="0"/>
              <a:t> je </a:t>
            </a:r>
            <a:r>
              <a:rPr lang="en-US" dirty="0" err="1"/>
              <a:t>je</a:t>
            </a:r>
            <a:r>
              <a:rPr lang="en-US" dirty="0"/>
              <a:t> </a:t>
            </a:r>
            <a:r>
              <a:rPr lang="en-US" dirty="0" err="1"/>
              <a:t>ondanks</a:t>
            </a:r>
            <a:r>
              <a:rPr lang="en-US" dirty="0"/>
              <a:t> </a:t>
            </a:r>
            <a:r>
              <a:rPr lang="en-US" dirty="0" err="1"/>
              <a:t>deze</a:t>
            </a:r>
            <a:r>
              <a:rPr lang="en-US" dirty="0"/>
              <a:t> </a:t>
            </a:r>
            <a:r>
              <a:rPr lang="en-US" dirty="0" err="1"/>
              <a:t>maatregelen</a:t>
            </a:r>
            <a:r>
              <a:rPr lang="en-US" dirty="0"/>
              <a:t> </a:t>
            </a:r>
            <a:r>
              <a:rPr lang="en-US" dirty="0" err="1"/>
              <a:t>niet</a:t>
            </a:r>
            <a:r>
              <a:rPr lang="en-US" dirty="0"/>
              <a:t> </a:t>
            </a:r>
            <a:r>
              <a:rPr lang="en-US" dirty="0" err="1"/>
              <a:t>comfortabel</a:t>
            </a:r>
            <a:r>
              <a:rPr lang="en-US" dirty="0"/>
              <a:t>, </a:t>
            </a:r>
            <a:r>
              <a:rPr lang="en-US" dirty="0" err="1"/>
              <a:t>kom</a:t>
            </a:r>
            <a:r>
              <a:rPr lang="en-US" dirty="0"/>
              <a:t> dan </a:t>
            </a:r>
            <a:r>
              <a:rPr lang="en-US" dirty="0" err="1"/>
              <a:t>ook</a:t>
            </a:r>
            <a:r>
              <a:rPr lang="en-US" dirty="0"/>
              <a:t> </a:t>
            </a:r>
            <a:r>
              <a:rPr lang="en-US" dirty="0" err="1"/>
              <a:t>niet</a:t>
            </a:r>
            <a:r>
              <a:rPr lang="en-US" dirty="0"/>
              <a:t> </a:t>
            </a:r>
            <a:r>
              <a:rPr lang="en-US" dirty="0" err="1"/>
              <a:t>springen</a:t>
            </a:r>
            <a:r>
              <a:rPr lang="en-US" dirty="0"/>
              <a:t> of </a:t>
            </a:r>
            <a:r>
              <a:rPr lang="en-US" dirty="0" err="1"/>
              <a:t>naar</a:t>
            </a:r>
            <a:r>
              <a:rPr lang="en-US" dirty="0"/>
              <a:t> de club.</a:t>
            </a:r>
            <a:endParaRPr lang="nl-NL" dirty="0"/>
          </a:p>
        </p:txBody>
      </p:sp>
    </p:spTree>
    <p:extLst>
      <p:ext uri="{BB962C8B-B14F-4D97-AF65-F5344CB8AC3E}">
        <p14:creationId xmlns:p14="http://schemas.microsoft.com/office/powerpoint/2010/main" val="418306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A225F-5692-453E-A83F-8284001A7817}"/>
              </a:ext>
            </a:extLst>
          </p:cNvPr>
          <p:cNvSpPr>
            <a:spLocks noGrp="1"/>
          </p:cNvSpPr>
          <p:nvPr>
            <p:ph type="title"/>
          </p:nvPr>
        </p:nvSpPr>
        <p:spPr/>
        <p:txBody>
          <a:bodyPr/>
          <a:lstStyle/>
          <a:p>
            <a:r>
              <a:rPr lang="nl-NL" dirty="0"/>
              <a:t>Ter afsluiting</a:t>
            </a:r>
          </a:p>
        </p:txBody>
      </p:sp>
      <p:sp>
        <p:nvSpPr>
          <p:cNvPr id="3" name="Tijdelijke aanduiding voor inhoud 2">
            <a:extLst>
              <a:ext uri="{FF2B5EF4-FFF2-40B4-BE49-F238E27FC236}">
                <a16:creationId xmlns:a16="http://schemas.microsoft.com/office/drawing/2014/main" id="{E0B25C97-E584-4D2F-935B-5DAECFEF299A}"/>
              </a:ext>
            </a:extLst>
          </p:cNvPr>
          <p:cNvSpPr>
            <a:spLocks noGrp="1"/>
          </p:cNvSpPr>
          <p:nvPr>
            <p:ph idx="1"/>
          </p:nvPr>
        </p:nvSpPr>
        <p:spPr/>
        <p:txBody>
          <a:bodyPr/>
          <a:lstStyle/>
          <a:p>
            <a:r>
              <a:rPr lang="nl-NL" sz="2000" dirty="0"/>
              <a:t>We hebben het al eerder gezegd, alles valt of staat met discipline. We hebben de keus om te laten zien dat we betrouwbare partners zijn voor de overheid of dat we er met </a:t>
            </a:r>
            <a:r>
              <a:rPr lang="nl-NL" sz="2000" dirty="0" err="1"/>
              <a:t>window</a:t>
            </a:r>
            <a:r>
              <a:rPr lang="nl-NL" sz="2000" dirty="0"/>
              <a:t> dressing een potje van maken. </a:t>
            </a:r>
          </a:p>
          <a:p>
            <a:r>
              <a:rPr lang="nl-NL" sz="2000" dirty="0">
                <a:solidFill>
                  <a:srgbClr val="FF0000"/>
                </a:solidFill>
              </a:rPr>
              <a:t>De afgelopen periode zien we dat we ons over het algemeen redelijk aan de maatregelen houden, maar er af en toe wel wat verslapping was. Blijf daarom scherp op de maatregelen en spreek elkaar aan als het ergens niet goed gaat.</a:t>
            </a:r>
          </a:p>
          <a:p>
            <a:endParaRPr lang="nl-NL" sz="2000" dirty="0"/>
          </a:p>
          <a:p>
            <a:pPr algn="ctr"/>
            <a:r>
              <a:rPr lang="nl-NL" dirty="0">
                <a:solidFill>
                  <a:srgbClr val="FF0000"/>
                </a:solidFill>
              </a:rPr>
              <a:t>Wil je onze verworven vrijheden behouden, houd je dan aan het protocol! </a:t>
            </a:r>
          </a:p>
        </p:txBody>
      </p:sp>
    </p:spTree>
    <p:extLst>
      <p:ext uri="{BB962C8B-B14F-4D97-AF65-F5344CB8AC3E}">
        <p14:creationId xmlns:p14="http://schemas.microsoft.com/office/powerpoint/2010/main" val="408964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55ABE-9689-46A2-9E0D-BF87B6C40F74}"/>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AD7C8E23-7C8D-4834-A332-BE46E169719C}"/>
              </a:ext>
            </a:extLst>
          </p:cNvPr>
          <p:cNvSpPr>
            <a:spLocks noGrp="1"/>
          </p:cNvSpPr>
          <p:nvPr>
            <p:ph idx="1"/>
          </p:nvPr>
        </p:nvSpPr>
        <p:spPr/>
        <p:txBody>
          <a:bodyPr/>
          <a:lstStyle/>
          <a:p>
            <a:r>
              <a:rPr lang="nl-NL" dirty="0"/>
              <a:t>Neem contact op met </a:t>
            </a:r>
            <a:r>
              <a:rPr lang="nl-NL" dirty="0">
                <a:hlinkClick r:id="rId2"/>
              </a:rPr>
              <a:t>info@enpc.nl</a:t>
            </a:r>
            <a:r>
              <a:rPr lang="nl-NL" dirty="0"/>
              <a:t> </a:t>
            </a:r>
          </a:p>
        </p:txBody>
      </p:sp>
    </p:spTree>
    <p:extLst>
      <p:ext uri="{BB962C8B-B14F-4D97-AF65-F5344CB8AC3E}">
        <p14:creationId xmlns:p14="http://schemas.microsoft.com/office/powerpoint/2010/main" val="341586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F8E4-6602-4FDD-BC39-3B4D2940FB84}"/>
              </a:ext>
            </a:extLst>
          </p:cNvPr>
          <p:cNvSpPr>
            <a:spLocks noGrp="1"/>
          </p:cNvSpPr>
          <p:nvPr>
            <p:ph type="title"/>
          </p:nvPr>
        </p:nvSpPr>
        <p:spPr/>
        <p:txBody>
          <a:bodyPr/>
          <a:lstStyle/>
          <a:p>
            <a:r>
              <a:rPr lang="nl-NL" dirty="0"/>
              <a:t>Uitleg</a:t>
            </a:r>
          </a:p>
        </p:txBody>
      </p:sp>
      <p:sp>
        <p:nvSpPr>
          <p:cNvPr id="3" name="Tijdelijke aanduiding voor inhoud 2">
            <a:extLst>
              <a:ext uri="{FF2B5EF4-FFF2-40B4-BE49-F238E27FC236}">
                <a16:creationId xmlns:a16="http://schemas.microsoft.com/office/drawing/2014/main" id="{473D1991-7D0F-4515-859C-8014EA4A11C2}"/>
              </a:ext>
            </a:extLst>
          </p:cNvPr>
          <p:cNvSpPr>
            <a:spLocks noGrp="1"/>
          </p:cNvSpPr>
          <p:nvPr>
            <p:ph idx="1"/>
          </p:nvPr>
        </p:nvSpPr>
        <p:spPr>
          <a:xfrm>
            <a:off x="1796618" y="1798992"/>
            <a:ext cx="8598763" cy="4351338"/>
          </a:xfrm>
        </p:spPr>
        <p:txBody>
          <a:bodyPr>
            <a:normAutofit lnSpcReduction="10000"/>
          </a:bodyPr>
          <a:lstStyle/>
          <a:p>
            <a:pPr marL="0" indent="0" algn="ctr">
              <a:buNone/>
            </a:pPr>
            <a:r>
              <a:rPr lang="en-US" dirty="0"/>
              <a:t>Doel van </a:t>
            </a:r>
            <a:r>
              <a:rPr lang="en-US" dirty="0" err="1"/>
              <a:t>dit</a:t>
            </a:r>
            <a:r>
              <a:rPr lang="en-US" dirty="0"/>
              <a:t> protocol is om </a:t>
            </a:r>
            <a:r>
              <a:rPr lang="en-US" dirty="0" err="1"/>
              <a:t>binnen</a:t>
            </a:r>
            <a:r>
              <a:rPr lang="en-US" dirty="0"/>
              <a:t> de </a:t>
            </a:r>
            <a:r>
              <a:rPr lang="en-US" dirty="0" err="1"/>
              <a:t>bestaande</a:t>
            </a:r>
            <a:r>
              <a:rPr lang="en-US" dirty="0"/>
              <a:t> </a:t>
            </a:r>
            <a:r>
              <a:rPr lang="en-US" dirty="0" err="1"/>
              <a:t>richtlijnen</a:t>
            </a:r>
            <a:r>
              <a:rPr lang="en-US" dirty="0"/>
              <a:t> van het RIVM </a:t>
            </a:r>
            <a:r>
              <a:rPr lang="en-US" dirty="0" err="1"/>
              <a:t>en</a:t>
            </a:r>
            <a:r>
              <a:rPr lang="en-US" dirty="0"/>
              <a:t> </a:t>
            </a:r>
            <a:r>
              <a:rPr lang="en-US" dirty="0" err="1"/>
              <a:t>KNVvL</a:t>
            </a:r>
            <a:r>
              <a:rPr lang="en-US" dirty="0"/>
              <a:t> het </a:t>
            </a:r>
            <a:r>
              <a:rPr lang="en-US" dirty="0" err="1"/>
              <a:t>springen</a:t>
            </a:r>
            <a:r>
              <a:rPr lang="en-US" dirty="0"/>
              <a:t> </a:t>
            </a:r>
            <a:r>
              <a:rPr lang="en-US" dirty="0" err="1"/>
              <a:t>bij</a:t>
            </a:r>
            <a:r>
              <a:rPr lang="en-US" dirty="0"/>
              <a:t> Skydive ENPC </a:t>
            </a:r>
            <a:r>
              <a:rPr lang="en-US" dirty="0" err="1"/>
              <a:t>weer</a:t>
            </a:r>
            <a:r>
              <a:rPr lang="en-US" dirty="0"/>
              <a:t> op </a:t>
            </a:r>
            <a:r>
              <a:rPr lang="en-US" dirty="0" err="1"/>
              <a:t>een</a:t>
            </a:r>
            <a:r>
              <a:rPr lang="en-US" dirty="0"/>
              <a:t> </a:t>
            </a:r>
            <a:r>
              <a:rPr lang="en-US" dirty="0" err="1"/>
              <a:t>verantwoorde</a:t>
            </a:r>
            <a:r>
              <a:rPr lang="en-US" dirty="0"/>
              <a:t> </a:t>
            </a:r>
            <a:r>
              <a:rPr lang="en-US" dirty="0" err="1"/>
              <a:t>manier</a:t>
            </a:r>
            <a:r>
              <a:rPr lang="en-US" dirty="0"/>
              <a:t> op </a:t>
            </a:r>
            <a:r>
              <a:rPr lang="en-US" dirty="0" err="1"/>
              <a:t>te</a:t>
            </a:r>
            <a:r>
              <a:rPr lang="en-US" dirty="0"/>
              <a:t> </a:t>
            </a:r>
            <a:r>
              <a:rPr lang="en-US" dirty="0" err="1"/>
              <a:t>starten</a:t>
            </a:r>
            <a:r>
              <a:rPr lang="en-US" dirty="0"/>
              <a:t>. </a:t>
            </a:r>
            <a:endParaRPr lang="nl-NL" dirty="0"/>
          </a:p>
          <a:p>
            <a:pPr marL="0" indent="0" algn="ctr">
              <a:buNone/>
            </a:pPr>
            <a:endParaRPr lang="nl-NL" dirty="0"/>
          </a:p>
          <a:p>
            <a:pPr marL="0" indent="0" algn="ctr">
              <a:buNone/>
            </a:pPr>
            <a:r>
              <a:rPr lang="nl-NL" dirty="0"/>
              <a:t>Dit is de versie 4.0 van het ENPC COVID Protocol. Deze is gebaseerd op de huidige richtlijnen en beperkingen. Wanneer hier een verandering of versoepeling op komt, brengen we zo snel mogelijk een nieuwe versie uit zodat je gelijk op de hoogte bent van de nieuwe (on)mogelijkheden.</a:t>
            </a:r>
          </a:p>
        </p:txBody>
      </p:sp>
    </p:spTree>
    <p:extLst>
      <p:ext uri="{BB962C8B-B14F-4D97-AF65-F5344CB8AC3E}">
        <p14:creationId xmlns:p14="http://schemas.microsoft.com/office/powerpoint/2010/main" val="325479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nl-NL" dirty="0"/>
          </a:p>
        </p:txBody>
      </p:sp>
      <p:sp>
        <p:nvSpPr>
          <p:cNvPr id="3" name="Content Placeholder 2"/>
          <p:cNvSpPr>
            <a:spLocks noGrp="1"/>
          </p:cNvSpPr>
          <p:nvPr>
            <p:ph idx="1"/>
          </p:nvPr>
        </p:nvSpPr>
        <p:spPr/>
        <p:txBody>
          <a:bodyPr>
            <a:normAutofit fontScale="85000" lnSpcReduction="20000"/>
          </a:bodyPr>
          <a:lstStyle/>
          <a:p>
            <a:r>
              <a:rPr lang="en-US" dirty="0" err="1"/>
              <a:t>Doel</a:t>
            </a:r>
            <a:endParaRPr lang="en-US" dirty="0"/>
          </a:p>
          <a:p>
            <a:r>
              <a:rPr lang="en-US" dirty="0" err="1"/>
              <a:t>Terrein</a:t>
            </a:r>
            <a:r>
              <a:rPr lang="en-US" dirty="0"/>
              <a:t>: </a:t>
            </a:r>
            <a:r>
              <a:rPr lang="en-US" dirty="0" err="1"/>
              <a:t>Clubhuis</a:t>
            </a:r>
            <a:r>
              <a:rPr lang="en-US" dirty="0"/>
              <a:t> / Bar / </a:t>
            </a:r>
            <a:r>
              <a:rPr lang="en-US" dirty="0" err="1"/>
              <a:t>Toiletten</a:t>
            </a:r>
            <a:endParaRPr lang="en-US" dirty="0"/>
          </a:p>
          <a:p>
            <a:r>
              <a:rPr lang="en-US" dirty="0"/>
              <a:t>Manifest</a:t>
            </a:r>
          </a:p>
          <a:p>
            <a:r>
              <a:rPr lang="en-US" dirty="0" err="1"/>
              <a:t>Hangaar</a:t>
            </a:r>
            <a:endParaRPr lang="en-US" dirty="0"/>
          </a:p>
          <a:p>
            <a:r>
              <a:rPr lang="en-US" dirty="0" err="1"/>
              <a:t>Looproutes</a:t>
            </a:r>
            <a:endParaRPr lang="en-US" dirty="0"/>
          </a:p>
          <a:p>
            <a:r>
              <a:rPr lang="en-US" dirty="0" err="1"/>
              <a:t>Vliegtuig</a:t>
            </a:r>
            <a:r>
              <a:rPr lang="en-US" dirty="0"/>
              <a:t> &amp; Bus</a:t>
            </a:r>
          </a:p>
          <a:p>
            <a:r>
              <a:rPr lang="en-US" dirty="0" err="1"/>
              <a:t>Instructie</a:t>
            </a:r>
            <a:r>
              <a:rPr lang="en-US" dirty="0"/>
              <a:t> &amp; </a:t>
            </a:r>
            <a:r>
              <a:rPr lang="en-US" dirty="0" err="1"/>
              <a:t>Leerlingen</a:t>
            </a:r>
            <a:endParaRPr lang="en-US" dirty="0"/>
          </a:p>
          <a:p>
            <a:r>
              <a:rPr lang="en-US" dirty="0" err="1"/>
              <a:t>Sportspringers</a:t>
            </a:r>
            <a:endParaRPr lang="en-US" dirty="0"/>
          </a:p>
          <a:p>
            <a:r>
              <a:rPr lang="en-US" dirty="0"/>
              <a:t>Tandems</a:t>
            </a:r>
          </a:p>
          <a:p>
            <a:r>
              <a:rPr lang="en-US" dirty="0"/>
              <a:t>Video</a:t>
            </a:r>
          </a:p>
          <a:p>
            <a:r>
              <a:rPr lang="en-US" dirty="0" err="1"/>
              <a:t>Overige</a:t>
            </a:r>
            <a:endParaRPr lang="en-US" dirty="0"/>
          </a:p>
          <a:p>
            <a:endParaRPr lang="nl-NL" dirty="0"/>
          </a:p>
        </p:txBody>
      </p:sp>
    </p:spTree>
    <p:extLst>
      <p:ext uri="{BB962C8B-B14F-4D97-AF65-F5344CB8AC3E}">
        <p14:creationId xmlns:p14="http://schemas.microsoft.com/office/powerpoint/2010/main" val="292463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Terrein</a:t>
            </a:r>
            <a:r>
              <a:rPr lang="en-US" dirty="0"/>
              <a:t>: </a:t>
            </a:r>
            <a:r>
              <a:rPr lang="en-US" dirty="0" err="1"/>
              <a:t>Clubhuis</a:t>
            </a:r>
            <a:r>
              <a:rPr lang="en-US" dirty="0"/>
              <a:t> / Bar / </a:t>
            </a:r>
            <a:r>
              <a:rPr lang="en-US" dirty="0" err="1"/>
              <a:t>Toiletten</a:t>
            </a:r>
            <a:endParaRPr lang="nl-NL" dirty="0"/>
          </a:p>
        </p:txBody>
      </p:sp>
      <p:sp>
        <p:nvSpPr>
          <p:cNvPr id="3" name="Content Placeholder 2"/>
          <p:cNvSpPr>
            <a:spLocks noGrp="1"/>
          </p:cNvSpPr>
          <p:nvPr>
            <p:ph idx="1"/>
          </p:nvPr>
        </p:nvSpPr>
        <p:spPr/>
        <p:txBody>
          <a:bodyPr>
            <a:normAutofit/>
          </a:bodyPr>
          <a:lstStyle/>
          <a:p>
            <a:endParaRPr lang="nl-NL" dirty="0">
              <a:effectLst/>
            </a:endParaRPr>
          </a:p>
          <a:p>
            <a:pPr lvl="1"/>
            <a:r>
              <a:rPr lang="nl-NL" dirty="0"/>
              <a:t>Doel is om het aantal bewegingen binnen beperkte ruimtes tot een minimum te beperken</a:t>
            </a:r>
          </a:p>
          <a:p>
            <a:pPr lvl="1"/>
            <a:r>
              <a:rPr lang="nl-NL" dirty="0">
                <a:solidFill>
                  <a:srgbClr val="FF0000"/>
                </a:solidFill>
              </a:rPr>
              <a:t>Clubhuis is alleen toegankelijk voor kader van dienst</a:t>
            </a:r>
          </a:p>
          <a:p>
            <a:pPr lvl="1"/>
            <a:r>
              <a:rPr lang="nl-NL" dirty="0">
                <a:solidFill>
                  <a:srgbClr val="FF0000"/>
                </a:solidFill>
              </a:rPr>
              <a:t>Bar is dicht. Ook geen gebruik van koelkasten.</a:t>
            </a:r>
          </a:p>
          <a:p>
            <a:pPr lvl="1"/>
            <a:r>
              <a:rPr lang="en-US" dirty="0" err="1"/>
              <a:t>Toiletten</a:t>
            </a:r>
            <a:r>
              <a:rPr lang="en-US" dirty="0"/>
              <a:t> </a:t>
            </a:r>
            <a:r>
              <a:rPr lang="en-US" dirty="0" err="1"/>
              <a:t>blijven</a:t>
            </a:r>
            <a:r>
              <a:rPr lang="en-US" dirty="0"/>
              <a:t> open</a:t>
            </a:r>
          </a:p>
          <a:p>
            <a:pPr lvl="1"/>
            <a:r>
              <a:rPr lang="en-US" dirty="0" err="1">
                <a:solidFill>
                  <a:srgbClr val="FF0000"/>
                </a:solidFill>
              </a:rPr>
              <a:t>Toiletten</a:t>
            </a:r>
            <a:r>
              <a:rPr lang="en-US" dirty="0">
                <a:solidFill>
                  <a:srgbClr val="FF0000"/>
                </a:solidFill>
              </a:rPr>
              <a:t> in </a:t>
            </a:r>
            <a:r>
              <a:rPr lang="en-US" dirty="0" err="1">
                <a:solidFill>
                  <a:srgbClr val="FF0000"/>
                </a:solidFill>
              </a:rPr>
              <a:t>hangaar</a:t>
            </a:r>
            <a:r>
              <a:rPr lang="en-US" dirty="0">
                <a:solidFill>
                  <a:srgbClr val="FF0000"/>
                </a:solidFill>
              </a:rPr>
              <a:t> </a:t>
            </a:r>
            <a:r>
              <a:rPr lang="en-US" dirty="0" err="1">
                <a:solidFill>
                  <a:srgbClr val="FF0000"/>
                </a:solidFill>
              </a:rPr>
              <a:t>zijn</a:t>
            </a:r>
            <a:r>
              <a:rPr lang="en-US" dirty="0">
                <a:solidFill>
                  <a:srgbClr val="FF0000"/>
                </a:solidFill>
              </a:rPr>
              <a:t> </a:t>
            </a:r>
            <a:r>
              <a:rPr lang="en-US" dirty="0" err="1">
                <a:solidFill>
                  <a:srgbClr val="FF0000"/>
                </a:solidFill>
              </a:rPr>
              <a:t>ook</a:t>
            </a:r>
            <a:r>
              <a:rPr lang="en-US" dirty="0">
                <a:solidFill>
                  <a:srgbClr val="FF0000"/>
                </a:solidFill>
              </a:rPr>
              <a:t> </a:t>
            </a:r>
            <a:r>
              <a:rPr lang="en-US" dirty="0" err="1">
                <a:solidFill>
                  <a:srgbClr val="FF0000"/>
                </a:solidFill>
              </a:rPr>
              <a:t>beschikbaar</a:t>
            </a:r>
            <a:endParaRPr lang="en-US" dirty="0">
              <a:solidFill>
                <a:srgbClr val="FF0000"/>
              </a:solidFill>
            </a:endParaRPr>
          </a:p>
          <a:p>
            <a:pPr lvl="1"/>
            <a:r>
              <a:rPr lang="en-US" dirty="0" err="1"/>
              <a:t>Ontsmettingsmiddelen</a:t>
            </a:r>
            <a:r>
              <a:rPr lang="en-US" dirty="0"/>
              <a:t> </a:t>
            </a:r>
            <a:r>
              <a:rPr lang="en-US" dirty="0" err="1"/>
              <a:t>worden</a:t>
            </a:r>
            <a:r>
              <a:rPr lang="en-US" dirty="0"/>
              <a:t> door club </a:t>
            </a:r>
            <a:r>
              <a:rPr lang="en-US" dirty="0" err="1"/>
              <a:t>beschikbaar</a:t>
            </a:r>
            <a:r>
              <a:rPr lang="en-US" dirty="0"/>
              <a:t> </a:t>
            </a:r>
            <a:r>
              <a:rPr lang="en-US" dirty="0" err="1"/>
              <a:t>gesteld</a:t>
            </a:r>
            <a:endParaRPr lang="en-US" dirty="0"/>
          </a:p>
          <a:p>
            <a:pPr lvl="1"/>
            <a:r>
              <a:rPr lang="en-US" dirty="0"/>
              <a:t>Springers </a:t>
            </a:r>
            <a:r>
              <a:rPr lang="en-US" dirty="0" err="1"/>
              <a:t>dienen</a:t>
            </a:r>
            <a:r>
              <a:rPr lang="en-US" dirty="0"/>
              <a:t> </a:t>
            </a:r>
            <a:r>
              <a:rPr lang="en-US" dirty="0" err="1"/>
              <a:t>zelf</a:t>
            </a:r>
            <a:r>
              <a:rPr lang="en-US" dirty="0"/>
              <a:t> </a:t>
            </a:r>
            <a:r>
              <a:rPr lang="en-US" dirty="0" err="1"/>
              <a:t>zorg</a:t>
            </a:r>
            <a:r>
              <a:rPr lang="en-US" dirty="0"/>
              <a:t> </a:t>
            </a:r>
            <a:r>
              <a:rPr lang="en-US" dirty="0" err="1"/>
              <a:t>te</a:t>
            </a:r>
            <a:r>
              <a:rPr lang="en-US" dirty="0"/>
              <a:t> </a:t>
            </a:r>
            <a:r>
              <a:rPr lang="en-US" dirty="0" err="1"/>
              <a:t>dragen</a:t>
            </a:r>
            <a:r>
              <a:rPr lang="en-US" dirty="0"/>
              <a:t> </a:t>
            </a:r>
            <a:r>
              <a:rPr lang="en-US" dirty="0" err="1"/>
              <a:t>voor</a:t>
            </a:r>
            <a:r>
              <a:rPr lang="en-US" dirty="0"/>
              <a:t> </a:t>
            </a:r>
            <a:r>
              <a:rPr lang="en-US" dirty="0" err="1"/>
              <a:t>gezichtsbescherming</a:t>
            </a:r>
            <a:r>
              <a:rPr lang="en-US" dirty="0"/>
              <a:t> </a:t>
            </a:r>
            <a:r>
              <a:rPr lang="en-US" dirty="0" err="1"/>
              <a:t>en</a:t>
            </a:r>
            <a:r>
              <a:rPr lang="en-US" dirty="0"/>
              <a:t> </a:t>
            </a:r>
            <a:r>
              <a:rPr lang="en-US" dirty="0" err="1"/>
              <a:t>handschoenen</a:t>
            </a:r>
            <a:endParaRPr lang="en-US" dirty="0"/>
          </a:p>
          <a:p>
            <a:pPr lvl="1"/>
            <a:r>
              <a:rPr lang="en-US" dirty="0" err="1"/>
              <a:t>Houd</a:t>
            </a:r>
            <a:r>
              <a:rPr lang="en-US" dirty="0"/>
              <a:t> </a:t>
            </a:r>
            <a:r>
              <a:rPr lang="en-US" dirty="0" err="1"/>
              <a:t>altijd</a:t>
            </a:r>
            <a:r>
              <a:rPr lang="en-US" dirty="0"/>
              <a:t> </a:t>
            </a:r>
            <a:r>
              <a:rPr lang="en-US" dirty="0" err="1"/>
              <a:t>voldoende</a:t>
            </a:r>
            <a:r>
              <a:rPr lang="en-US" dirty="0"/>
              <a:t> </a:t>
            </a:r>
            <a:r>
              <a:rPr lang="en-US" dirty="0" err="1"/>
              <a:t>tussenruimte</a:t>
            </a:r>
            <a:r>
              <a:rPr lang="en-US" dirty="0"/>
              <a:t> </a:t>
            </a:r>
            <a:r>
              <a:rPr lang="en-US" dirty="0" err="1"/>
              <a:t>naar</a:t>
            </a:r>
            <a:r>
              <a:rPr lang="en-US" dirty="0"/>
              <a:t> </a:t>
            </a:r>
            <a:r>
              <a:rPr lang="en-US" dirty="0" err="1"/>
              <a:t>andere</a:t>
            </a:r>
            <a:r>
              <a:rPr lang="en-US" dirty="0"/>
              <a:t> springers!</a:t>
            </a:r>
            <a:endParaRPr lang="nl-NL" dirty="0"/>
          </a:p>
          <a:p>
            <a:endParaRPr lang="nl-NL" dirty="0"/>
          </a:p>
        </p:txBody>
      </p:sp>
    </p:spTree>
    <p:extLst>
      <p:ext uri="{BB962C8B-B14F-4D97-AF65-F5344CB8AC3E}">
        <p14:creationId xmlns:p14="http://schemas.microsoft.com/office/powerpoint/2010/main" val="90939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
            </a:r>
            <a:endParaRPr lang="nl-NL" dirty="0"/>
          </a:p>
        </p:txBody>
      </p:sp>
      <p:sp>
        <p:nvSpPr>
          <p:cNvPr id="3" name="Content Placeholder 2"/>
          <p:cNvSpPr>
            <a:spLocks noGrp="1"/>
          </p:cNvSpPr>
          <p:nvPr>
            <p:ph idx="1"/>
          </p:nvPr>
        </p:nvSpPr>
        <p:spPr/>
        <p:txBody>
          <a:bodyPr/>
          <a:lstStyle/>
          <a:p>
            <a:r>
              <a:rPr lang="en-US" dirty="0" err="1"/>
              <a:t>Alleen</a:t>
            </a:r>
            <a:r>
              <a:rPr lang="en-US" dirty="0"/>
              <a:t> </a:t>
            </a:r>
            <a:r>
              <a:rPr lang="en-US" dirty="0" err="1"/>
              <a:t>noodzakelijke</a:t>
            </a:r>
            <a:r>
              <a:rPr lang="en-US" dirty="0"/>
              <a:t> </a:t>
            </a:r>
            <a:r>
              <a:rPr lang="en-US" dirty="0" err="1"/>
              <a:t>mensen</a:t>
            </a:r>
            <a:r>
              <a:rPr lang="en-US" dirty="0"/>
              <a:t> in het Manifest; Lees PVD </a:t>
            </a:r>
            <a:r>
              <a:rPr lang="en-US" dirty="0" err="1"/>
              <a:t>en</a:t>
            </a:r>
            <a:r>
              <a:rPr lang="en-US" dirty="0"/>
              <a:t> </a:t>
            </a:r>
            <a:r>
              <a:rPr lang="en-US" dirty="0" err="1"/>
              <a:t>IvD</a:t>
            </a:r>
            <a:endParaRPr lang="en-US" dirty="0"/>
          </a:p>
          <a:p>
            <a:r>
              <a:rPr lang="en-US" dirty="0"/>
              <a:t>Cash </a:t>
            </a:r>
            <a:r>
              <a:rPr lang="en-US" dirty="0" err="1"/>
              <a:t>betalingen</a:t>
            </a:r>
            <a:r>
              <a:rPr lang="en-US" dirty="0"/>
              <a:t> </a:t>
            </a:r>
            <a:r>
              <a:rPr lang="en-US" dirty="0" err="1"/>
              <a:t>zoveel</a:t>
            </a:r>
            <a:r>
              <a:rPr lang="en-US" dirty="0"/>
              <a:t> </a:t>
            </a:r>
            <a:r>
              <a:rPr lang="en-US" dirty="0" err="1"/>
              <a:t>mogelijk</a:t>
            </a:r>
            <a:r>
              <a:rPr lang="en-US" dirty="0"/>
              <a:t> </a:t>
            </a:r>
            <a:r>
              <a:rPr lang="en-US" dirty="0" err="1"/>
              <a:t>beperken</a:t>
            </a:r>
            <a:endParaRPr lang="en-US" dirty="0"/>
          </a:p>
          <a:p>
            <a:r>
              <a:rPr lang="en-US" dirty="0" err="1"/>
              <a:t>Mensen</a:t>
            </a:r>
            <a:r>
              <a:rPr lang="en-US" dirty="0"/>
              <a:t> </a:t>
            </a:r>
            <a:r>
              <a:rPr lang="en-US" dirty="0" err="1"/>
              <a:t>worden</a:t>
            </a:r>
            <a:r>
              <a:rPr lang="en-US" dirty="0"/>
              <a:t> </a:t>
            </a:r>
            <a:r>
              <a:rPr lang="en-US" dirty="0" err="1"/>
              <a:t>aangemoedigd</a:t>
            </a:r>
            <a:r>
              <a:rPr lang="en-US" dirty="0"/>
              <a:t> het </a:t>
            </a:r>
            <a:r>
              <a:rPr lang="en-US" dirty="0" err="1"/>
              <a:t>aantal</a:t>
            </a:r>
            <a:r>
              <a:rPr lang="en-US" dirty="0"/>
              <a:t> </a:t>
            </a:r>
            <a:r>
              <a:rPr lang="en-US" dirty="0" err="1"/>
              <a:t>transacties</a:t>
            </a:r>
            <a:r>
              <a:rPr lang="en-US" dirty="0"/>
              <a:t> op </a:t>
            </a:r>
            <a:r>
              <a:rPr lang="en-US" dirty="0" err="1"/>
              <a:t>een</a:t>
            </a:r>
            <a:r>
              <a:rPr lang="en-US" dirty="0"/>
              <a:t> dag </a:t>
            </a:r>
            <a:r>
              <a:rPr lang="en-US" dirty="0" err="1"/>
              <a:t>te</a:t>
            </a:r>
            <a:r>
              <a:rPr lang="en-US" dirty="0"/>
              <a:t> </a:t>
            </a:r>
            <a:r>
              <a:rPr lang="en-US" dirty="0" err="1"/>
              <a:t>beperken</a:t>
            </a:r>
            <a:r>
              <a:rPr lang="en-US" dirty="0"/>
              <a:t> (</a:t>
            </a:r>
            <a:r>
              <a:rPr lang="en-US" dirty="0" err="1"/>
              <a:t>meer</a:t>
            </a:r>
            <a:r>
              <a:rPr lang="en-US" dirty="0"/>
              <a:t> </a:t>
            </a:r>
            <a:r>
              <a:rPr lang="en-US" dirty="0" err="1"/>
              <a:t>storten</a:t>
            </a:r>
            <a:r>
              <a:rPr lang="en-US" dirty="0"/>
              <a:t> per </a:t>
            </a:r>
            <a:r>
              <a:rPr lang="en-US" dirty="0" err="1"/>
              <a:t>keer</a:t>
            </a:r>
            <a:r>
              <a:rPr lang="en-US" dirty="0"/>
              <a:t>)</a:t>
            </a:r>
          </a:p>
          <a:p>
            <a:r>
              <a:rPr lang="en-US" dirty="0" err="1"/>
              <a:t>Kaderbriefing</a:t>
            </a:r>
            <a:r>
              <a:rPr lang="en-US" dirty="0"/>
              <a:t> </a:t>
            </a:r>
            <a:r>
              <a:rPr lang="en-US" dirty="0" err="1"/>
              <a:t>wordt</a:t>
            </a:r>
            <a:r>
              <a:rPr lang="en-US" dirty="0"/>
              <a:t> </a:t>
            </a:r>
            <a:r>
              <a:rPr lang="en-US" dirty="0" err="1"/>
              <a:t>niet</a:t>
            </a:r>
            <a:r>
              <a:rPr lang="en-US" dirty="0"/>
              <a:t> in, maar </a:t>
            </a:r>
            <a:r>
              <a:rPr lang="en-US" dirty="0" err="1"/>
              <a:t>buiten</a:t>
            </a:r>
            <a:r>
              <a:rPr lang="en-US" dirty="0"/>
              <a:t> het manifest </a:t>
            </a:r>
            <a:r>
              <a:rPr lang="en-US" dirty="0" err="1"/>
              <a:t>gehouden</a:t>
            </a:r>
            <a:endParaRPr lang="en-US" dirty="0"/>
          </a:p>
          <a:p>
            <a:r>
              <a:rPr lang="en-US" dirty="0">
                <a:solidFill>
                  <a:srgbClr val="FF0000"/>
                </a:solidFill>
              </a:rPr>
              <a:t>Slots </a:t>
            </a:r>
            <a:r>
              <a:rPr lang="en-US" dirty="0" err="1">
                <a:solidFill>
                  <a:srgbClr val="FF0000"/>
                </a:solidFill>
              </a:rPr>
              <a:t>worden</a:t>
            </a:r>
            <a:r>
              <a:rPr lang="en-US" dirty="0">
                <a:solidFill>
                  <a:srgbClr val="FF0000"/>
                </a:solidFill>
              </a:rPr>
              <a:t> </a:t>
            </a:r>
            <a:r>
              <a:rPr lang="en-US" dirty="0" err="1">
                <a:solidFill>
                  <a:srgbClr val="FF0000"/>
                </a:solidFill>
              </a:rPr>
              <a:t>vooraf</a:t>
            </a:r>
            <a:r>
              <a:rPr lang="en-US" dirty="0">
                <a:solidFill>
                  <a:srgbClr val="FF0000"/>
                </a:solidFill>
              </a:rPr>
              <a:t> </a:t>
            </a:r>
            <a:r>
              <a:rPr lang="en-US" dirty="0" err="1">
                <a:solidFill>
                  <a:srgbClr val="FF0000"/>
                </a:solidFill>
              </a:rPr>
              <a:t>gemanifest</a:t>
            </a:r>
            <a:r>
              <a:rPr lang="en-US" dirty="0">
                <a:solidFill>
                  <a:srgbClr val="FF0000"/>
                </a:solidFill>
              </a:rPr>
              <a:t> </a:t>
            </a:r>
            <a:r>
              <a:rPr lang="en-US" dirty="0" err="1">
                <a:solidFill>
                  <a:srgbClr val="FF0000"/>
                </a:solidFill>
              </a:rPr>
              <a:t>en</a:t>
            </a:r>
            <a:r>
              <a:rPr lang="en-US" dirty="0">
                <a:solidFill>
                  <a:srgbClr val="FF0000"/>
                </a:solidFill>
              </a:rPr>
              <a:t> </a:t>
            </a:r>
            <a:r>
              <a:rPr lang="en-US" dirty="0" err="1">
                <a:solidFill>
                  <a:srgbClr val="FF0000"/>
                </a:solidFill>
              </a:rPr>
              <a:t>toegewezen</a:t>
            </a:r>
            <a:r>
              <a:rPr lang="en-US" dirty="0">
                <a:solidFill>
                  <a:srgbClr val="FF0000"/>
                </a:solidFill>
              </a:rPr>
              <a:t> </a:t>
            </a:r>
          </a:p>
          <a:p>
            <a:r>
              <a:rPr lang="en-US" dirty="0" err="1">
                <a:solidFill>
                  <a:srgbClr val="FF0000"/>
                </a:solidFill>
              </a:rPr>
              <a:t>Geen</a:t>
            </a:r>
            <a:r>
              <a:rPr lang="en-US" dirty="0">
                <a:solidFill>
                  <a:srgbClr val="FF0000"/>
                </a:solidFill>
              </a:rPr>
              <a:t> </a:t>
            </a:r>
            <a:r>
              <a:rPr lang="en-US" dirty="0" err="1">
                <a:solidFill>
                  <a:srgbClr val="FF0000"/>
                </a:solidFill>
              </a:rPr>
              <a:t>beperking</a:t>
            </a:r>
            <a:r>
              <a:rPr lang="en-US" dirty="0">
                <a:solidFill>
                  <a:srgbClr val="FF0000"/>
                </a:solidFill>
              </a:rPr>
              <a:t> op het </a:t>
            </a:r>
            <a:r>
              <a:rPr lang="en-US" dirty="0" err="1">
                <a:solidFill>
                  <a:srgbClr val="FF0000"/>
                </a:solidFill>
              </a:rPr>
              <a:t>aantal</a:t>
            </a:r>
            <a:r>
              <a:rPr lang="en-US" dirty="0">
                <a:solidFill>
                  <a:srgbClr val="FF0000"/>
                </a:solidFill>
              </a:rPr>
              <a:t> </a:t>
            </a:r>
            <a:r>
              <a:rPr lang="en-US" dirty="0" err="1">
                <a:solidFill>
                  <a:srgbClr val="FF0000"/>
                </a:solidFill>
              </a:rPr>
              <a:t>sprongen</a:t>
            </a:r>
            <a:r>
              <a:rPr lang="en-US" dirty="0">
                <a:solidFill>
                  <a:srgbClr val="FF0000"/>
                </a:solidFill>
              </a:rPr>
              <a:t> per </a:t>
            </a:r>
            <a:r>
              <a:rPr lang="en-US" dirty="0" err="1">
                <a:solidFill>
                  <a:srgbClr val="FF0000"/>
                </a:solidFill>
              </a:rPr>
              <a:t>dag</a:t>
            </a:r>
            <a:endParaRPr lang="nl-NL" dirty="0">
              <a:solidFill>
                <a:srgbClr val="FF0000"/>
              </a:solidFill>
            </a:endParaRPr>
          </a:p>
        </p:txBody>
      </p:sp>
    </p:spTree>
    <p:extLst>
      <p:ext uri="{BB962C8B-B14F-4D97-AF65-F5344CB8AC3E}">
        <p14:creationId xmlns:p14="http://schemas.microsoft.com/office/powerpoint/2010/main" val="373044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Hangaar</a:t>
            </a:r>
            <a:r>
              <a:rPr lang="en-US" dirty="0"/>
              <a:t> </a:t>
            </a:r>
            <a:endParaRPr lang="nl-NL" dirty="0"/>
          </a:p>
        </p:txBody>
      </p:sp>
      <p:sp>
        <p:nvSpPr>
          <p:cNvPr id="3" name="Content Placeholder 2"/>
          <p:cNvSpPr>
            <a:spLocks noGrp="1"/>
          </p:cNvSpPr>
          <p:nvPr>
            <p:ph idx="1"/>
          </p:nvPr>
        </p:nvSpPr>
        <p:spPr/>
        <p:txBody>
          <a:bodyPr/>
          <a:lstStyle/>
          <a:p>
            <a:r>
              <a:rPr lang="en-US" dirty="0">
                <a:solidFill>
                  <a:srgbClr val="FF0000"/>
                </a:solidFill>
              </a:rPr>
              <a:t>De </a:t>
            </a:r>
            <a:r>
              <a:rPr lang="en-US" dirty="0" err="1">
                <a:solidFill>
                  <a:srgbClr val="FF0000"/>
                </a:solidFill>
              </a:rPr>
              <a:t>nieuwe</a:t>
            </a:r>
            <a:r>
              <a:rPr lang="en-US" dirty="0">
                <a:solidFill>
                  <a:srgbClr val="FF0000"/>
                </a:solidFill>
              </a:rPr>
              <a:t> </a:t>
            </a:r>
            <a:r>
              <a:rPr lang="en-US" dirty="0" err="1">
                <a:solidFill>
                  <a:srgbClr val="FF0000"/>
                </a:solidFill>
              </a:rPr>
              <a:t>hangaar</a:t>
            </a:r>
            <a:r>
              <a:rPr lang="en-US" dirty="0">
                <a:solidFill>
                  <a:srgbClr val="FF0000"/>
                </a:solidFill>
              </a:rPr>
              <a:t> is </a:t>
            </a:r>
            <a:r>
              <a:rPr lang="en-US" dirty="0" err="1">
                <a:solidFill>
                  <a:srgbClr val="FF0000"/>
                </a:solidFill>
              </a:rPr>
              <a:t>eindelijk</a:t>
            </a:r>
            <a:r>
              <a:rPr lang="en-US" dirty="0">
                <a:solidFill>
                  <a:srgbClr val="FF0000"/>
                </a:solidFill>
              </a:rPr>
              <a:t> (</a:t>
            </a:r>
            <a:r>
              <a:rPr lang="en-US" dirty="0" err="1">
                <a:solidFill>
                  <a:srgbClr val="FF0000"/>
                </a:solidFill>
              </a:rPr>
              <a:t>bijna</a:t>
            </a:r>
            <a:r>
              <a:rPr lang="en-US" dirty="0">
                <a:solidFill>
                  <a:srgbClr val="FF0000"/>
                </a:solidFill>
              </a:rPr>
              <a:t> </a:t>
            </a:r>
            <a:r>
              <a:rPr lang="en-US" dirty="0" err="1">
                <a:solidFill>
                  <a:srgbClr val="FF0000"/>
                </a:solidFill>
              </a:rPr>
              <a:t>helemaal</a:t>
            </a:r>
            <a:r>
              <a:rPr lang="en-US" dirty="0">
                <a:solidFill>
                  <a:srgbClr val="FF0000"/>
                </a:solidFill>
              </a:rPr>
              <a:t>) </a:t>
            </a:r>
            <a:r>
              <a:rPr lang="en-US" dirty="0" err="1">
                <a:solidFill>
                  <a:srgbClr val="FF0000"/>
                </a:solidFill>
              </a:rPr>
              <a:t>klaar</a:t>
            </a:r>
            <a:r>
              <a:rPr lang="en-US" dirty="0">
                <a:solidFill>
                  <a:srgbClr val="FF0000"/>
                </a:solidFill>
              </a:rPr>
              <a:t>. </a:t>
            </a:r>
            <a:r>
              <a:rPr lang="en-US" dirty="0" err="1">
                <a:solidFill>
                  <a:srgbClr val="FF0000"/>
                </a:solidFill>
              </a:rPr>
              <a:t>Sportspringers</a:t>
            </a:r>
            <a:r>
              <a:rPr lang="en-US" dirty="0">
                <a:solidFill>
                  <a:srgbClr val="FF0000"/>
                </a:solidFill>
              </a:rPr>
              <a:t> </a:t>
            </a:r>
            <a:r>
              <a:rPr lang="en-US" dirty="0" err="1">
                <a:solidFill>
                  <a:srgbClr val="FF0000"/>
                </a:solidFill>
              </a:rPr>
              <a:t>blijven</a:t>
            </a:r>
            <a:r>
              <a:rPr lang="en-US" dirty="0">
                <a:solidFill>
                  <a:srgbClr val="FF0000"/>
                </a:solidFill>
              </a:rPr>
              <a:t> in de </a:t>
            </a:r>
            <a:r>
              <a:rPr lang="en-US" dirty="0" err="1">
                <a:solidFill>
                  <a:srgbClr val="FF0000"/>
                </a:solidFill>
              </a:rPr>
              <a:t>hangaar</a:t>
            </a:r>
            <a:r>
              <a:rPr lang="en-US" dirty="0">
                <a:solidFill>
                  <a:srgbClr val="FF0000"/>
                </a:solidFill>
              </a:rPr>
              <a:t> </a:t>
            </a:r>
            <a:r>
              <a:rPr lang="en-US" dirty="0" err="1">
                <a:solidFill>
                  <a:srgbClr val="FF0000"/>
                </a:solidFill>
              </a:rPr>
              <a:t>en</a:t>
            </a:r>
            <a:r>
              <a:rPr lang="en-US" dirty="0">
                <a:solidFill>
                  <a:srgbClr val="FF0000"/>
                </a:solidFill>
              </a:rPr>
              <a:t> </a:t>
            </a:r>
            <a:r>
              <a:rPr lang="en-US" dirty="0" err="1">
                <a:solidFill>
                  <a:srgbClr val="FF0000"/>
                </a:solidFill>
              </a:rPr>
              <a:t>dus</a:t>
            </a:r>
            <a:r>
              <a:rPr lang="en-US" dirty="0">
                <a:solidFill>
                  <a:srgbClr val="FF0000"/>
                </a:solidFill>
              </a:rPr>
              <a:t> </a:t>
            </a:r>
            <a:r>
              <a:rPr lang="en-US" dirty="0" err="1">
                <a:solidFill>
                  <a:srgbClr val="FF0000"/>
                </a:solidFill>
              </a:rPr>
              <a:t>niet</a:t>
            </a:r>
            <a:r>
              <a:rPr lang="en-US" dirty="0">
                <a:solidFill>
                  <a:srgbClr val="FF0000"/>
                </a:solidFill>
              </a:rPr>
              <a:t> in/om </a:t>
            </a:r>
            <a:r>
              <a:rPr lang="en-US" dirty="0" err="1">
                <a:solidFill>
                  <a:srgbClr val="FF0000"/>
                </a:solidFill>
              </a:rPr>
              <a:t>clubhuis</a:t>
            </a:r>
            <a:r>
              <a:rPr lang="en-US" dirty="0">
                <a:solidFill>
                  <a:srgbClr val="FF0000"/>
                </a:solidFill>
              </a:rPr>
              <a:t>/manifest. </a:t>
            </a:r>
          </a:p>
          <a:p>
            <a:r>
              <a:rPr lang="en-US" dirty="0">
                <a:solidFill>
                  <a:srgbClr val="FF0000"/>
                </a:solidFill>
              </a:rPr>
              <a:t>Zorg </a:t>
            </a:r>
            <a:r>
              <a:rPr lang="en-US" dirty="0" err="1">
                <a:solidFill>
                  <a:srgbClr val="FF0000"/>
                </a:solidFill>
              </a:rPr>
              <a:t>dat</a:t>
            </a:r>
            <a:r>
              <a:rPr lang="en-US" dirty="0">
                <a:solidFill>
                  <a:srgbClr val="FF0000"/>
                </a:solidFill>
              </a:rPr>
              <a:t> </a:t>
            </a:r>
            <a:r>
              <a:rPr lang="en-US" dirty="0" err="1">
                <a:solidFill>
                  <a:srgbClr val="FF0000"/>
                </a:solidFill>
              </a:rPr>
              <a:t>vooraf</a:t>
            </a:r>
            <a:r>
              <a:rPr lang="en-US" dirty="0">
                <a:solidFill>
                  <a:srgbClr val="FF0000"/>
                </a:solidFill>
              </a:rPr>
              <a:t> je </a:t>
            </a:r>
            <a:r>
              <a:rPr lang="en-US" dirty="0" err="1">
                <a:solidFill>
                  <a:srgbClr val="FF0000"/>
                </a:solidFill>
              </a:rPr>
              <a:t>papieren</a:t>
            </a:r>
            <a:r>
              <a:rPr lang="en-US" dirty="0">
                <a:solidFill>
                  <a:srgbClr val="FF0000"/>
                </a:solidFill>
              </a:rPr>
              <a:t> in </a:t>
            </a:r>
            <a:r>
              <a:rPr lang="en-US" dirty="0" err="1">
                <a:solidFill>
                  <a:srgbClr val="FF0000"/>
                </a:solidFill>
              </a:rPr>
              <a:t>orde</a:t>
            </a:r>
            <a:r>
              <a:rPr lang="en-US" dirty="0">
                <a:solidFill>
                  <a:srgbClr val="FF0000"/>
                </a:solidFill>
              </a:rPr>
              <a:t> </a:t>
            </a:r>
            <a:r>
              <a:rPr lang="en-US" dirty="0" err="1">
                <a:solidFill>
                  <a:srgbClr val="FF0000"/>
                </a:solidFill>
              </a:rPr>
              <a:t>zijn</a:t>
            </a:r>
            <a:r>
              <a:rPr lang="en-US" dirty="0">
                <a:solidFill>
                  <a:srgbClr val="FF0000"/>
                </a:solidFill>
              </a:rPr>
              <a:t>/geld op je account </a:t>
            </a:r>
            <a:r>
              <a:rPr lang="en-US" dirty="0" err="1">
                <a:solidFill>
                  <a:srgbClr val="FF0000"/>
                </a:solidFill>
              </a:rPr>
              <a:t>staat</a:t>
            </a:r>
            <a:r>
              <a:rPr lang="en-US" dirty="0">
                <a:solidFill>
                  <a:srgbClr val="FF0000"/>
                </a:solidFill>
              </a:rPr>
              <a:t>.</a:t>
            </a:r>
          </a:p>
          <a:p>
            <a:pPr lvl="1"/>
            <a:r>
              <a:rPr lang="en-US" dirty="0" err="1">
                <a:solidFill>
                  <a:srgbClr val="FF0000"/>
                </a:solidFill>
              </a:rPr>
              <a:t>Als</a:t>
            </a:r>
            <a:r>
              <a:rPr lang="en-US" dirty="0">
                <a:solidFill>
                  <a:srgbClr val="FF0000"/>
                </a:solidFill>
              </a:rPr>
              <a:t> je </a:t>
            </a:r>
            <a:r>
              <a:rPr lang="en-US" dirty="0" err="1">
                <a:solidFill>
                  <a:srgbClr val="FF0000"/>
                </a:solidFill>
              </a:rPr>
              <a:t>een</a:t>
            </a:r>
            <a:r>
              <a:rPr lang="en-US" dirty="0">
                <a:solidFill>
                  <a:srgbClr val="FF0000"/>
                </a:solidFill>
              </a:rPr>
              <a:t> update </a:t>
            </a:r>
            <a:r>
              <a:rPr lang="en-US" dirty="0" err="1">
                <a:solidFill>
                  <a:srgbClr val="FF0000"/>
                </a:solidFill>
              </a:rPr>
              <a:t>hebt</a:t>
            </a:r>
            <a:r>
              <a:rPr lang="en-US" dirty="0">
                <a:solidFill>
                  <a:srgbClr val="FF0000"/>
                </a:solidFill>
              </a:rPr>
              <a:t> met je </a:t>
            </a:r>
            <a:r>
              <a:rPr lang="en-US" dirty="0" err="1">
                <a:solidFill>
                  <a:srgbClr val="FF0000"/>
                </a:solidFill>
              </a:rPr>
              <a:t>papieren</a:t>
            </a:r>
            <a:r>
              <a:rPr lang="en-US" dirty="0">
                <a:solidFill>
                  <a:srgbClr val="FF0000"/>
                </a:solidFill>
              </a:rPr>
              <a:t>, </a:t>
            </a:r>
            <a:r>
              <a:rPr lang="en-US" dirty="0" err="1">
                <a:solidFill>
                  <a:srgbClr val="FF0000"/>
                </a:solidFill>
              </a:rPr>
              <a:t>dient</a:t>
            </a:r>
            <a:r>
              <a:rPr lang="en-US" dirty="0">
                <a:solidFill>
                  <a:srgbClr val="FF0000"/>
                </a:solidFill>
              </a:rPr>
              <a:t> </a:t>
            </a:r>
            <a:r>
              <a:rPr lang="en-US" dirty="0" err="1">
                <a:solidFill>
                  <a:srgbClr val="FF0000"/>
                </a:solidFill>
              </a:rPr>
              <a:t>dit</a:t>
            </a:r>
            <a:r>
              <a:rPr lang="en-US" dirty="0">
                <a:solidFill>
                  <a:srgbClr val="FF0000"/>
                </a:solidFill>
              </a:rPr>
              <a:t> </a:t>
            </a:r>
            <a:r>
              <a:rPr lang="en-US" dirty="0" err="1">
                <a:solidFill>
                  <a:srgbClr val="FF0000"/>
                </a:solidFill>
              </a:rPr>
              <a:t>vooraf</a:t>
            </a:r>
            <a:r>
              <a:rPr lang="en-US" dirty="0">
                <a:solidFill>
                  <a:srgbClr val="FF0000"/>
                </a:solidFill>
              </a:rPr>
              <a:t> </a:t>
            </a:r>
            <a:r>
              <a:rPr lang="en-US" dirty="0" err="1">
                <a:solidFill>
                  <a:srgbClr val="FF0000"/>
                </a:solidFill>
              </a:rPr>
              <a:t>doorgegeven</a:t>
            </a:r>
            <a:r>
              <a:rPr lang="en-US" dirty="0">
                <a:solidFill>
                  <a:srgbClr val="FF0000"/>
                </a:solidFill>
              </a:rPr>
              <a:t> </a:t>
            </a:r>
            <a:r>
              <a:rPr lang="en-US" dirty="0" err="1">
                <a:solidFill>
                  <a:srgbClr val="FF0000"/>
                </a:solidFill>
              </a:rPr>
              <a:t>te</a:t>
            </a:r>
            <a:r>
              <a:rPr lang="en-US" dirty="0">
                <a:solidFill>
                  <a:srgbClr val="FF0000"/>
                </a:solidFill>
              </a:rPr>
              <a:t> </a:t>
            </a:r>
            <a:r>
              <a:rPr lang="en-US" dirty="0" err="1">
                <a:solidFill>
                  <a:srgbClr val="FF0000"/>
                </a:solidFill>
              </a:rPr>
              <a:t>worden</a:t>
            </a:r>
            <a:r>
              <a:rPr lang="en-US" dirty="0">
                <a:solidFill>
                  <a:srgbClr val="FF0000"/>
                </a:solidFill>
              </a:rPr>
              <a:t> via </a:t>
            </a:r>
            <a:r>
              <a:rPr lang="en-US" dirty="0">
                <a:solidFill>
                  <a:srgbClr val="FF0000"/>
                </a:solidFill>
                <a:hlinkClick r:id="rId2"/>
              </a:rPr>
              <a:t>info@enpc.nl</a:t>
            </a:r>
            <a:endParaRPr lang="en-US" dirty="0">
              <a:solidFill>
                <a:srgbClr val="FF0000"/>
              </a:solidFill>
            </a:endParaRPr>
          </a:p>
          <a:p>
            <a:pPr lvl="1"/>
            <a:r>
              <a:rPr lang="en-US" dirty="0">
                <a:solidFill>
                  <a:srgbClr val="FF0000"/>
                </a:solidFill>
              </a:rPr>
              <a:t>Zorg </a:t>
            </a:r>
            <a:r>
              <a:rPr lang="en-US" dirty="0" err="1">
                <a:solidFill>
                  <a:srgbClr val="FF0000"/>
                </a:solidFill>
              </a:rPr>
              <a:t>dat</a:t>
            </a:r>
            <a:r>
              <a:rPr lang="en-US" dirty="0">
                <a:solidFill>
                  <a:srgbClr val="FF0000"/>
                </a:solidFill>
              </a:rPr>
              <a:t> je geld op je account </a:t>
            </a:r>
            <a:r>
              <a:rPr lang="en-US" dirty="0" err="1">
                <a:solidFill>
                  <a:srgbClr val="FF0000"/>
                </a:solidFill>
              </a:rPr>
              <a:t>hebt</a:t>
            </a:r>
            <a:r>
              <a:rPr lang="en-US" dirty="0">
                <a:solidFill>
                  <a:srgbClr val="FF0000"/>
                </a:solidFill>
              </a:rPr>
              <a:t> </a:t>
            </a:r>
            <a:r>
              <a:rPr lang="en-US" dirty="0" err="1">
                <a:solidFill>
                  <a:srgbClr val="FF0000"/>
                </a:solidFill>
              </a:rPr>
              <a:t>staan</a:t>
            </a:r>
            <a:r>
              <a:rPr lang="en-US" dirty="0">
                <a:solidFill>
                  <a:srgbClr val="FF0000"/>
                </a:solidFill>
              </a:rPr>
              <a:t>. Maak </a:t>
            </a:r>
            <a:r>
              <a:rPr lang="en-US" dirty="0" err="1">
                <a:solidFill>
                  <a:srgbClr val="FF0000"/>
                </a:solidFill>
              </a:rPr>
              <a:t>dit</a:t>
            </a:r>
            <a:r>
              <a:rPr lang="en-US" dirty="0">
                <a:solidFill>
                  <a:srgbClr val="FF0000"/>
                </a:solidFill>
              </a:rPr>
              <a:t> via </a:t>
            </a:r>
            <a:r>
              <a:rPr lang="en-US" dirty="0" err="1">
                <a:solidFill>
                  <a:srgbClr val="FF0000"/>
                </a:solidFill>
              </a:rPr>
              <a:t>bankoverboeking</a:t>
            </a:r>
            <a:r>
              <a:rPr lang="en-US" dirty="0">
                <a:solidFill>
                  <a:srgbClr val="FF0000"/>
                </a:solidFill>
              </a:rPr>
              <a:t> over </a:t>
            </a:r>
            <a:r>
              <a:rPr lang="en-US" dirty="0" err="1">
                <a:solidFill>
                  <a:srgbClr val="FF0000"/>
                </a:solidFill>
              </a:rPr>
              <a:t>o.v.v</a:t>
            </a:r>
            <a:r>
              <a:rPr lang="en-US" dirty="0">
                <a:solidFill>
                  <a:srgbClr val="FF0000"/>
                </a:solidFill>
              </a:rPr>
              <a:t>. je </a:t>
            </a:r>
            <a:r>
              <a:rPr lang="en-US" dirty="0" err="1">
                <a:solidFill>
                  <a:srgbClr val="FF0000"/>
                </a:solidFill>
              </a:rPr>
              <a:t>volledige</a:t>
            </a:r>
            <a:r>
              <a:rPr lang="en-US" dirty="0">
                <a:solidFill>
                  <a:srgbClr val="FF0000"/>
                </a:solidFill>
              </a:rPr>
              <a:t> naam op NL64 RABO 0145 3277 95 </a:t>
            </a:r>
            <a:r>
              <a:rPr lang="en-US" dirty="0" err="1">
                <a:solidFill>
                  <a:srgbClr val="FF0000"/>
                </a:solidFill>
              </a:rPr>
              <a:t>t.n.v</a:t>
            </a:r>
            <a:r>
              <a:rPr lang="en-US" dirty="0">
                <a:solidFill>
                  <a:srgbClr val="FF0000"/>
                </a:solidFill>
              </a:rPr>
              <a:t>. ENPC.</a:t>
            </a:r>
          </a:p>
          <a:p>
            <a:r>
              <a:rPr lang="en-US" dirty="0">
                <a:solidFill>
                  <a:srgbClr val="FF0000"/>
                </a:solidFill>
              </a:rPr>
              <a:t>Leg je </a:t>
            </a:r>
            <a:r>
              <a:rPr lang="en-US" dirty="0" err="1">
                <a:solidFill>
                  <a:srgbClr val="FF0000"/>
                </a:solidFill>
              </a:rPr>
              <a:t>spullen</a:t>
            </a:r>
            <a:r>
              <a:rPr lang="en-US" dirty="0">
                <a:solidFill>
                  <a:srgbClr val="FF0000"/>
                </a:solidFill>
              </a:rPr>
              <a:t> </a:t>
            </a:r>
            <a:r>
              <a:rPr lang="en-US" dirty="0" err="1">
                <a:solidFill>
                  <a:srgbClr val="FF0000"/>
                </a:solidFill>
              </a:rPr>
              <a:t>uitsluitend</a:t>
            </a:r>
            <a:r>
              <a:rPr lang="en-US" dirty="0">
                <a:solidFill>
                  <a:srgbClr val="FF0000"/>
                </a:solidFill>
              </a:rPr>
              <a:t> in </a:t>
            </a:r>
            <a:r>
              <a:rPr lang="en-US" dirty="0" err="1">
                <a:solidFill>
                  <a:srgbClr val="FF0000"/>
                </a:solidFill>
              </a:rPr>
              <a:t>deze</a:t>
            </a:r>
            <a:r>
              <a:rPr lang="en-US" dirty="0">
                <a:solidFill>
                  <a:srgbClr val="FF0000"/>
                </a:solidFill>
              </a:rPr>
              <a:t> </a:t>
            </a:r>
            <a:r>
              <a:rPr lang="en-US" dirty="0" err="1">
                <a:solidFill>
                  <a:srgbClr val="FF0000"/>
                </a:solidFill>
              </a:rPr>
              <a:t>hangaar</a:t>
            </a:r>
            <a:r>
              <a:rPr lang="en-US" dirty="0">
                <a:solidFill>
                  <a:srgbClr val="FF0000"/>
                </a:solidFill>
              </a:rPr>
              <a:t> </a:t>
            </a:r>
            <a:r>
              <a:rPr lang="en-US" dirty="0" err="1">
                <a:solidFill>
                  <a:srgbClr val="FF0000"/>
                </a:solidFill>
              </a:rPr>
              <a:t>neer</a:t>
            </a:r>
            <a:r>
              <a:rPr lang="en-US" dirty="0">
                <a:solidFill>
                  <a:srgbClr val="FF0000"/>
                </a:solidFill>
              </a:rPr>
              <a:t> </a:t>
            </a:r>
            <a:r>
              <a:rPr lang="en-US" dirty="0" err="1">
                <a:solidFill>
                  <a:srgbClr val="FF0000"/>
                </a:solidFill>
              </a:rPr>
              <a:t>en</a:t>
            </a:r>
            <a:r>
              <a:rPr lang="en-US" dirty="0">
                <a:solidFill>
                  <a:srgbClr val="FF0000"/>
                </a:solidFill>
              </a:rPr>
              <a:t> </a:t>
            </a:r>
            <a:r>
              <a:rPr lang="en-US" dirty="0" err="1">
                <a:solidFill>
                  <a:srgbClr val="FF0000"/>
                </a:solidFill>
              </a:rPr>
              <a:t>niet</a:t>
            </a:r>
            <a:r>
              <a:rPr lang="en-US" dirty="0">
                <a:solidFill>
                  <a:srgbClr val="FF0000"/>
                </a:solidFill>
              </a:rPr>
              <a:t> in het </a:t>
            </a:r>
            <a:r>
              <a:rPr lang="en-US" dirty="0" err="1">
                <a:solidFill>
                  <a:srgbClr val="FF0000"/>
                </a:solidFill>
              </a:rPr>
              <a:t>clubhuis</a:t>
            </a:r>
            <a:r>
              <a:rPr lang="en-US" dirty="0">
                <a:solidFill>
                  <a:srgbClr val="FF0000"/>
                </a:solidFill>
              </a:rPr>
              <a:t>!</a:t>
            </a:r>
          </a:p>
          <a:p>
            <a:pPr lvl="1"/>
            <a:r>
              <a:rPr lang="en-US" dirty="0" err="1">
                <a:solidFill>
                  <a:srgbClr val="FF0000"/>
                </a:solidFill>
              </a:rPr>
              <a:t>Liggen</a:t>
            </a:r>
            <a:r>
              <a:rPr lang="en-US" dirty="0">
                <a:solidFill>
                  <a:srgbClr val="FF0000"/>
                </a:solidFill>
              </a:rPr>
              <a:t> </a:t>
            </a:r>
            <a:r>
              <a:rPr lang="en-US" dirty="0" err="1">
                <a:solidFill>
                  <a:srgbClr val="FF0000"/>
                </a:solidFill>
              </a:rPr>
              <a:t>deze</a:t>
            </a:r>
            <a:r>
              <a:rPr lang="en-US" dirty="0">
                <a:solidFill>
                  <a:srgbClr val="FF0000"/>
                </a:solidFill>
              </a:rPr>
              <a:t> nu </a:t>
            </a:r>
            <a:r>
              <a:rPr lang="en-US" dirty="0" err="1">
                <a:solidFill>
                  <a:srgbClr val="FF0000"/>
                </a:solidFill>
              </a:rPr>
              <a:t>nog</a:t>
            </a:r>
            <a:r>
              <a:rPr lang="en-US" dirty="0">
                <a:solidFill>
                  <a:srgbClr val="FF0000"/>
                </a:solidFill>
              </a:rPr>
              <a:t> in het </a:t>
            </a:r>
            <a:r>
              <a:rPr lang="en-US" dirty="0" err="1">
                <a:solidFill>
                  <a:srgbClr val="FF0000"/>
                </a:solidFill>
              </a:rPr>
              <a:t>clubhuis</a:t>
            </a:r>
            <a:r>
              <a:rPr lang="en-US" dirty="0">
                <a:solidFill>
                  <a:srgbClr val="FF0000"/>
                </a:solidFill>
              </a:rPr>
              <a:t>, dan </a:t>
            </a:r>
            <a:r>
              <a:rPr lang="en-US" dirty="0" err="1">
                <a:solidFill>
                  <a:srgbClr val="FF0000"/>
                </a:solidFill>
              </a:rPr>
              <a:t>gelijk</a:t>
            </a:r>
            <a:r>
              <a:rPr lang="en-US" dirty="0">
                <a:solidFill>
                  <a:srgbClr val="FF0000"/>
                </a:solidFill>
              </a:rPr>
              <a:t> </a:t>
            </a:r>
            <a:r>
              <a:rPr lang="en-US" dirty="0" err="1">
                <a:solidFill>
                  <a:srgbClr val="FF0000"/>
                </a:solidFill>
              </a:rPr>
              <a:t>bij</a:t>
            </a:r>
            <a:r>
              <a:rPr lang="en-US" dirty="0">
                <a:solidFill>
                  <a:srgbClr val="FF0000"/>
                </a:solidFill>
              </a:rPr>
              <a:t> </a:t>
            </a:r>
            <a:r>
              <a:rPr lang="en-US" dirty="0" err="1">
                <a:solidFill>
                  <a:srgbClr val="FF0000"/>
                </a:solidFill>
              </a:rPr>
              <a:t>binnenkomst</a:t>
            </a:r>
            <a:r>
              <a:rPr lang="en-US" dirty="0">
                <a:solidFill>
                  <a:srgbClr val="FF0000"/>
                </a:solidFill>
              </a:rPr>
              <a:t> mee </a:t>
            </a:r>
            <a:r>
              <a:rPr lang="en-US" dirty="0" err="1">
                <a:solidFill>
                  <a:srgbClr val="FF0000"/>
                </a:solidFill>
              </a:rPr>
              <a:t>naar</a:t>
            </a:r>
            <a:r>
              <a:rPr lang="en-US" dirty="0">
                <a:solidFill>
                  <a:srgbClr val="FF0000"/>
                </a:solidFill>
              </a:rPr>
              <a:t> de </a:t>
            </a:r>
            <a:r>
              <a:rPr lang="en-US" dirty="0" err="1">
                <a:solidFill>
                  <a:srgbClr val="FF0000"/>
                </a:solidFill>
              </a:rPr>
              <a:t>hangaar</a:t>
            </a:r>
            <a:r>
              <a:rPr lang="en-US" dirty="0">
                <a:solidFill>
                  <a:srgbClr val="FF0000"/>
                </a:solidFill>
              </a:rPr>
              <a:t> </a:t>
            </a:r>
            <a:r>
              <a:rPr lang="en-US" dirty="0" err="1">
                <a:solidFill>
                  <a:srgbClr val="FF0000"/>
                </a:solidFill>
              </a:rPr>
              <a:t>nemen</a:t>
            </a:r>
            <a:r>
              <a:rPr lang="en-US" dirty="0">
                <a:solidFill>
                  <a:srgbClr val="FF0000"/>
                </a:solidFill>
              </a:rPr>
              <a:t>.</a:t>
            </a:r>
          </a:p>
        </p:txBody>
      </p:sp>
    </p:spTree>
    <p:extLst>
      <p:ext uri="{BB962C8B-B14F-4D97-AF65-F5344CB8AC3E}">
        <p14:creationId xmlns:p14="http://schemas.microsoft.com/office/powerpoint/2010/main" val="365508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het </a:t>
            </a:r>
            <a:r>
              <a:rPr lang="en-US" dirty="0" err="1"/>
              <a:t>Vliegtuig</a:t>
            </a:r>
            <a:endParaRPr lang="nl-NL" dirty="0"/>
          </a:p>
        </p:txBody>
      </p:sp>
      <p:sp>
        <p:nvSpPr>
          <p:cNvPr id="3" name="Content Placeholder 2"/>
          <p:cNvSpPr>
            <a:spLocks noGrp="1"/>
          </p:cNvSpPr>
          <p:nvPr>
            <p:ph idx="1"/>
          </p:nvPr>
        </p:nvSpPr>
        <p:spPr>
          <a:xfrm>
            <a:off x="838200" y="1825624"/>
            <a:ext cx="10515600" cy="4575176"/>
          </a:xfrm>
        </p:spPr>
        <p:txBody>
          <a:bodyPr>
            <a:normAutofit/>
          </a:bodyPr>
          <a:lstStyle/>
          <a:p>
            <a:pPr>
              <a:lnSpc>
                <a:spcPct val="170000"/>
              </a:lnSpc>
            </a:pPr>
            <a:r>
              <a:rPr lang="en-US" dirty="0" err="1">
                <a:effectLst/>
              </a:rPr>
              <a:t>Vliegtuig</a:t>
            </a:r>
            <a:r>
              <a:rPr lang="en-US" dirty="0">
                <a:effectLst/>
              </a:rPr>
              <a:t>:</a:t>
            </a:r>
            <a:endParaRPr lang="nl-NL" dirty="0">
              <a:effectLst/>
            </a:endParaRPr>
          </a:p>
          <a:p>
            <a:pPr lvl="1">
              <a:lnSpc>
                <a:spcPct val="170000"/>
              </a:lnSpc>
            </a:pPr>
            <a:r>
              <a:rPr lang="nl-NL" dirty="0"/>
              <a:t>Vlieger </a:t>
            </a:r>
            <a:r>
              <a:rPr lang="nl-NL" dirty="0" err="1"/>
              <a:t>d.z.v</a:t>
            </a:r>
            <a:r>
              <a:rPr lang="nl-NL" dirty="0"/>
              <a:t>. voldoende ventilatie</a:t>
            </a:r>
          </a:p>
          <a:p>
            <a:pPr lvl="1">
              <a:lnSpc>
                <a:spcPct val="170000"/>
              </a:lnSpc>
            </a:pPr>
            <a:r>
              <a:rPr lang="nl-NL" dirty="0"/>
              <a:t>Alle sportspringers dragen </a:t>
            </a:r>
            <a:r>
              <a:rPr lang="nl-NL" b="1" u="sng" dirty="0"/>
              <a:t>verplicht </a:t>
            </a:r>
            <a:r>
              <a:rPr lang="nl-NL" dirty="0"/>
              <a:t>gezichtsbedekking (full face helm, (niet-medisch) mondkapje of </a:t>
            </a:r>
            <a:r>
              <a:rPr lang="nl-NL" dirty="0" err="1"/>
              <a:t>skydive</a:t>
            </a:r>
            <a:r>
              <a:rPr lang="nl-NL" dirty="0"/>
              <a:t> </a:t>
            </a:r>
            <a:r>
              <a:rPr lang="nl-NL" dirty="0" err="1"/>
              <a:t>buff</a:t>
            </a:r>
            <a:r>
              <a:rPr lang="nl-NL" dirty="0"/>
              <a:t>). Gezichtsbedekking tijdens vrije val niet noodzakelijk</a:t>
            </a:r>
          </a:p>
          <a:p>
            <a:pPr lvl="1">
              <a:lnSpc>
                <a:spcPct val="170000"/>
              </a:lnSpc>
            </a:pPr>
            <a:r>
              <a:rPr lang="nl-NL" dirty="0"/>
              <a:t>Geen onnodig contact voor, tijdens en na de vlucht</a:t>
            </a:r>
          </a:p>
          <a:p>
            <a:endParaRPr lang="nl-NL" dirty="0"/>
          </a:p>
        </p:txBody>
      </p:sp>
    </p:spTree>
    <p:extLst>
      <p:ext uri="{BB962C8B-B14F-4D97-AF65-F5344CB8AC3E}">
        <p14:creationId xmlns:p14="http://schemas.microsoft.com/office/powerpoint/2010/main" val="185655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90584-87D4-4F6C-B84F-3C5C9FF4C98A}"/>
              </a:ext>
            </a:extLst>
          </p:cNvPr>
          <p:cNvSpPr>
            <a:spLocks noGrp="1"/>
          </p:cNvSpPr>
          <p:nvPr>
            <p:ph type="title"/>
          </p:nvPr>
        </p:nvSpPr>
        <p:spPr/>
        <p:txBody>
          <a:bodyPr/>
          <a:lstStyle/>
          <a:p>
            <a:r>
              <a:rPr lang="nl-NL" dirty="0"/>
              <a:t>In de Bus</a:t>
            </a:r>
          </a:p>
        </p:txBody>
      </p:sp>
      <p:sp>
        <p:nvSpPr>
          <p:cNvPr id="3" name="Tijdelijke aanduiding voor inhoud 2">
            <a:extLst>
              <a:ext uri="{FF2B5EF4-FFF2-40B4-BE49-F238E27FC236}">
                <a16:creationId xmlns:a16="http://schemas.microsoft.com/office/drawing/2014/main" id="{1C949E82-2646-42D7-959E-F518DE75C53E}"/>
              </a:ext>
            </a:extLst>
          </p:cNvPr>
          <p:cNvSpPr>
            <a:spLocks noGrp="1"/>
          </p:cNvSpPr>
          <p:nvPr>
            <p:ph idx="1"/>
          </p:nvPr>
        </p:nvSpPr>
        <p:spPr/>
        <p:txBody>
          <a:bodyPr>
            <a:normAutofit/>
          </a:bodyPr>
          <a:lstStyle/>
          <a:p>
            <a:pPr>
              <a:lnSpc>
                <a:spcPct val="170000"/>
              </a:lnSpc>
            </a:pPr>
            <a:r>
              <a:rPr lang="en-US" dirty="0"/>
              <a:t>Bus:</a:t>
            </a:r>
          </a:p>
          <a:p>
            <a:pPr lvl="1">
              <a:lnSpc>
                <a:spcPct val="170000"/>
              </a:lnSpc>
            </a:pPr>
            <a:r>
              <a:rPr lang="nl-NL" dirty="0"/>
              <a:t>Gezichtsbedekking blijft op</a:t>
            </a:r>
          </a:p>
          <a:p>
            <a:pPr lvl="1">
              <a:lnSpc>
                <a:spcPct val="170000"/>
              </a:lnSpc>
            </a:pPr>
            <a:r>
              <a:rPr lang="nl-NL" dirty="0"/>
              <a:t>Tandempassagiers met eigen vervoer terug (tenzij zonder aanhang, dan aparte busrit)</a:t>
            </a:r>
          </a:p>
          <a:p>
            <a:pPr lvl="1">
              <a:lnSpc>
                <a:spcPct val="170000"/>
              </a:lnSpc>
            </a:pPr>
            <a:r>
              <a:rPr lang="nl-NL" dirty="0"/>
              <a:t>Ontsmetting bij iedere wisseling van chauffeur</a:t>
            </a:r>
          </a:p>
          <a:p>
            <a:endParaRPr lang="nl-NL" dirty="0"/>
          </a:p>
          <a:p>
            <a:endParaRPr lang="nl-NL" dirty="0"/>
          </a:p>
        </p:txBody>
      </p:sp>
    </p:spTree>
    <p:extLst>
      <p:ext uri="{BB962C8B-B14F-4D97-AF65-F5344CB8AC3E}">
        <p14:creationId xmlns:p14="http://schemas.microsoft.com/office/powerpoint/2010/main" val="386300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Instructiegroep</a:t>
            </a:r>
            <a:r>
              <a:rPr lang="en-US" dirty="0"/>
              <a:t> &amp; </a:t>
            </a:r>
            <a:r>
              <a:rPr lang="en-US" dirty="0" err="1"/>
              <a:t>Leerlingen</a:t>
            </a:r>
            <a:endParaRPr lang="nl-NL" dirty="0"/>
          </a:p>
        </p:txBody>
      </p:sp>
      <p:sp>
        <p:nvSpPr>
          <p:cNvPr id="3" name="Content Placeholder 2"/>
          <p:cNvSpPr>
            <a:spLocks noGrp="1"/>
          </p:cNvSpPr>
          <p:nvPr>
            <p:ph idx="1"/>
          </p:nvPr>
        </p:nvSpPr>
        <p:spPr/>
        <p:txBody>
          <a:bodyPr>
            <a:normAutofit fontScale="70000" lnSpcReduction="20000"/>
          </a:bodyPr>
          <a:lstStyle/>
          <a:p>
            <a:endParaRPr lang="nl-NL" dirty="0">
              <a:effectLst/>
            </a:endParaRPr>
          </a:p>
          <a:p>
            <a:pPr lvl="1">
              <a:lnSpc>
                <a:spcPct val="170000"/>
              </a:lnSpc>
            </a:pPr>
            <a:r>
              <a:rPr lang="nl-NL" dirty="0">
                <a:solidFill>
                  <a:srgbClr val="FF0000"/>
                </a:solidFill>
              </a:rPr>
              <a:t>Beperkt aantal </a:t>
            </a:r>
            <a:r>
              <a:rPr lang="nl-NL" dirty="0" err="1">
                <a:solidFill>
                  <a:srgbClr val="FF0000"/>
                </a:solidFill>
              </a:rPr>
              <a:t>leerlingslots</a:t>
            </a:r>
            <a:r>
              <a:rPr lang="nl-NL" dirty="0">
                <a:solidFill>
                  <a:srgbClr val="FF0000"/>
                </a:solidFill>
              </a:rPr>
              <a:t> per dagdeel om grote groepen te voorkomen. </a:t>
            </a:r>
          </a:p>
          <a:p>
            <a:pPr lvl="1">
              <a:lnSpc>
                <a:spcPct val="170000"/>
              </a:lnSpc>
            </a:pPr>
            <a:r>
              <a:rPr lang="nl-NL" dirty="0"/>
              <a:t>Briefings met 1.5 meter afstand</a:t>
            </a:r>
          </a:p>
          <a:p>
            <a:pPr lvl="1">
              <a:lnSpc>
                <a:spcPct val="170000"/>
              </a:lnSpc>
            </a:pPr>
            <a:r>
              <a:rPr lang="nl-NL" dirty="0"/>
              <a:t>Harnastesten met 1.5 meter, vermijd fysiek contact</a:t>
            </a:r>
          </a:p>
          <a:p>
            <a:pPr lvl="1">
              <a:lnSpc>
                <a:spcPct val="170000"/>
              </a:lnSpc>
            </a:pPr>
            <a:r>
              <a:rPr lang="nl-NL" dirty="0"/>
              <a:t>Materiaaluitgifte door set buiten aan het rek te hangen, niet met meerdere mensen in het materiaalhok</a:t>
            </a:r>
          </a:p>
          <a:p>
            <a:pPr lvl="1">
              <a:lnSpc>
                <a:spcPct val="170000"/>
              </a:lnSpc>
            </a:pPr>
            <a:r>
              <a:rPr lang="nl-NL" dirty="0"/>
              <a:t>Pincheck door één persoon per stick laten doen op hiervoor aangewezen locatie (1.5 meter afstand tussen de springers)</a:t>
            </a:r>
          </a:p>
          <a:p>
            <a:pPr lvl="1">
              <a:lnSpc>
                <a:spcPct val="170000"/>
              </a:lnSpc>
            </a:pPr>
            <a:r>
              <a:rPr lang="nl-NL" dirty="0"/>
              <a:t>Alle springers dragen gezichtsbedekking </a:t>
            </a:r>
          </a:p>
          <a:p>
            <a:pPr lvl="1">
              <a:lnSpc>
                <a:spcPct val="170000"/>
              </a:lnSpc>
            </a:pPr>
            <a:r>
              <a:rPr lang="nl-NL" dirty="0"/>
              <a:t>Meerdere stuurbriefings per stick zodat er minder personen tegelijkertijd voor de DZ foto staan.</a:t>
            </a:r>
          </a:p>
          <a:p>
            <a:pPr lvl="1">
              <a:lnSpc>
                <a:spcPct val="170000"/>
              </a:lnSpc>
            </a:pPr>
            <a:r>
              <a:rPr lang="nl-NL" dirty="0"/>
              <a:t>EHBO kan gewoon toegepast worden, waarbij degene die EHBO verlenen gezichtsbedekking ophouden</a:t>
            </a:r>
          </a:p>
          <a:p>
            <a:endParaRPr lang="nl-NL" dirty="0"/>
          </a:p>
        </p:txBody>
      </p:sp>
    </p:spTree>
    <p:extLst>
      <p:ext uri="{BB962C8B-B14F-4D97-AF65-F5344CB8AC3E}">
        <p14:creationId xmlns:p14="http://schemas.microsoft.com/office/powerpoint/2010/main" val="3265919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873</Words>
  <Application>Microsoft Office PowerPoint</Application>
  <PresentationFormat>Breedbeeld</PresentationFormat>
  <Paragraphs>94</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Office Theme</vt:lpstr>
      <vt:lpstr>PowerPoint-presentatie</vt:lpstr>
      <vt:lpstr>Uitleg</vt:lpstr>
      <vt:lpstr>Inhoud</vt:lpstr>
      <vt:lpstr>Terrein: Clubhuis / Bar / Toiletten</vt:lpstr>
      <vt:lpstr>Manifest</vt:lpstr>
      <vt:lpstr>Hangaar </vt:lpstr>
      <vt:lpstr>In het Vliegtuig</vt:lpstr>
      <vt:lpstr>In de Bus</vt:lpstr>
      <vt:lpstr>Instructiegroep &amp; Leerlingen</vt:lpstr>
      <vt:lpstr>Sportspringers</vt:lpstr>
      <vt:lpstr>Tandems</vt:lpstr>
      <vt:lpstr>Video</vt:lpstr>
      <vt:lpstr>Overige</vt:lpstr>
      <vt:lpstr>Ter afsluiting</vt:lpstr>
      <vt:lpstr>Vragen?</vt:lpstr>
    </vt:vector>
  </TitlesOfParts>
  <Company>Ministerie van Defensie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Degenaar, L, KAP, MA, CLSK/AOCS NM/LGL OPS</dc:creator>
  <cp:lastModifiedBy>Laurens Degenaar</cp:lastModifiedBy>
  <cp:revision>33</cp:revision>
  <dcterms:created xsi:type="dcterms:W3CDTF">2020-05-21T06:48:25Z</dcterms:created>
  <dcterms:modified xsi:type="dcterms:W3CDTF">2020-11-28T10:14:27Z</dcterms:modified>
</cp:coreProperties>
</file>